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465" r:id="rId1"/>
  </p:sldMasterIdLst>
  <p:notesMasterIdLst>
    <p:notesMasterId r:id="rId16"/>
  </p:notesMasterIdLst>
  <p:handoutMasterIdLst>
    <p:handoutMasterId r:id="rId17"/>
  </p:handoutMasterIdLst>
  <p:sldIdLst>
    <p:sldId id="375" r:id="rId2"/>
    <p:sldId id="374" r:id="rId3"/>
    <p:sldId id="276" r:id="rId4"/>
    <p:sldId id="341" r:id="rId5"/>
    <p:sldId id="354" r:id="rId6"/>
    <p:sldId id="343" r:id="rId7"/>
    <p:sldId id="380" r:id="rId8"/>
    <p:sldId id="382" r:id="rId9"/>
    <p:sldId id="388" r:id="rId10"/>
    <p:sldId id="330" r:id="rId11"/>
    <p:sldId id="359" r:id="rId12"/>
    <p:sldId id="384" r:id="rId13"/>
    <p:sldId id="391" r:id="rId14"/>
    <p:sldId id="386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45"/>
    <p:restoredTop sz="94709"/>
  </p:normalViewPr>
  <p:slideViewPr>
    <p:cSldViewPr snapToGrid="0" snapToObjects="1">
      <p:cViewPr varScale="1">
        <p:scale>
          <a:sx n="87" d="100"/>
          <a:sy n="87" d="100"/>
        </p:scale>
        <p:origin x="11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640"/>
    </p:cViewPr>
  </p:sorterViewPr>
  <p:notesViewPr>
    <p:cSldViewPr snapToGrid="0" snapToObjects="1">
      <p:cViewPr>
        <p:scale>
          <a:sx n="100" d="100"/>
          <a:sy n="100" d="100"/>
        </p:scale>
        <p:origin x="-1048" y="5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87FD73-ECA8-5048-87BA-1DCC88675CB2}" type="doc">
      <dgm:prSet loTypeId="urn:microsoft.com/office/officeart/2005/8/layout/hierarchy3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0D47A1-AFC0-C645-BB20-D15857C7E1D4}">
      <dgm:prSet phldrT="[Text]"/>
      <dgm:spPr/>
      <dgm:t>
        <a:bodyPr/>
        <a:lstStyle/>
        <a:p>
          <a:r>
            <a:rPr lang="en-US" dirty="0"/>
            <a:t>Advocacy within the mission</a:t>
          </a:r>
        </a:p>
      </dgm:t>
    </dgm:pt>
    <dgm:pt modelId="{733BBA8C-D4E3-EB4A-A8B3-D80F9451C574}" type="parTrans" cxnId="{703A6AF4-E2D8-4147-BAB5-70CC32DAFF4C}">
      <dgm:prSet/>
      <dgm:spPr/>
      <dgm:t>
        <a:bodyPr/>
        <a:lstStyle/>
        <a:p>
          <a:endParaRPr lang="en-US"/>
        </a:p>
      </dgm:t>
    </dgm:pt>
    <dgm:pt modelId="{5C48424D-AA3D-F346-8BED-68CFBA4BDF4D}" type="sibTrans" cxnId="{703A6AF4-E2D8-4147-BAB5-70CC32DAFF4C}">
      <dgm:prSet/>
      <dgm:spPr/>
      <dgm:t>
        <a:bodyPr/>
        <a:lstStyle/>
        <a:p>
          <a:endParaRPr lang="en-US"/>
        </a:p>
      </dgm:t>
    </dgm:pt>
    <dgm:pt modelId="{DCB7DA1B-696D-E643-ABE5-D060A3AE31FA}">
      <dgm:prSet phldrT="[Text]"/>
      <dgm:spPr/>
      <dgm:t>
        <a:bodyPr/>
        <a:lstStyle/>
        <a:p>
          <a:r>
            <a:rPr lang="en-US" dirty="0"/>
            <a:t>Training</a:t>
          </a:r>
        </a:p>
      </dgm:t>
    </dgm:pt>
    <dgm:pt modelId="{E93FAC34-66DE-3241-BC7C-3E378EC23FBD}" type="parTrans" cxnId="{E9D7BE83-E061-D941-888A-7845736212AE}">
      <dgm:prSet/>
      <dgm:spPr/>
      <dgm:t>
        <a:bodyPr/>
        <a:lstStyle/>
        <a:p>
          <a:endParaRPr lang="en-US"/>
        </a:p>
      </dgm:t>
    </dgm:pt>
    <dgm:pt modelId="{A08A6602-9B59-F142-87A4-B72D393D5722}" type="sibTrans" cxnId="{E9D7BE83-E061-D941-888A-7845736212AE}">
      <dgm:prSet/>
      <dgm:spPr/>
      <dgm:t>
        <a:bodyPr/>
        <a:lstStyle/>
        <a:p>
          <a:endParaRPr lang="en-US"/>
        </a:p>
      </dgm:t>
    </dgm:pt>
    <dgm:pt modelId="{7A636FB4-D6E0-C940-924B-2B8D6874D60A}">
      <dgm:prSet phldrT="[Text]"/>
      <dgm:spPr/>
      <dgm:t>
        <a:bodyPr/>
        <a:lstStyle/>
        <a:p>
          <a:r>
            <a:rPr lang="en-US" dirty="0"/>
            <a:t>Organizational reform</a:t>
          </a:r>
        </a:p>
      </dgm:t>
    </dgm:pt>
    <dgm:pt modelId="{2777E935-531F-3D4F-A47D-1AC1A52AD8BA}" type="parTrans" cxnId="{63EE2FC1-88B1-A341-A337-99481EA241C9}">
      <dgm:prSet/>
      <dgm:spPr/>
      <dgm:t>
        <a:bodyPr/>
        <a:lstStyle/>
        <a:p>
          <a:endParaRPr lang="en-US"/>
        </a:p>
      </dgm:t>
    </dgm:pt>
    <dgm:pt modelId="{48F06468-4C92-7B4D-9D1F-8CA72DD476FF}" type="sibTrans" cxnId="{63EE2FC1-88B1-A341-A337-99481EA241C9}">
      <dgm:prSet/>
      <dgm:spPr/>
      <dgm:t>
        <a:bodyPr/>
        <a:lstStyle/>
        <a:p>
          <a:endParaRPr lang="en-US"/>
        </a:p>
      </dgm:t>
    </dgm:pt>
    <dgm:pt modelId="{B1BF7604-860E-A046-9FB2-8144472CF96B}">
      <dgm:prSet phldrT="[Text]"/>
      <dgm:spPr/>
      <dgm:t>
        <a:bodyPr/>
        <a:lstStyle/>
        <a:p>
          <a:r>
            <a:rPr lang="en-US" dirty="0"/>
            <a:t>Child Protection focal points</a:t>
          </a:r>
        </a:p>
      </dgm:t>
    </dgm:pt>
    <dgm:pt modelId="{1FF16C21-431D-A549-A360-3B0616747A99}" type="parTrans" cxnId="{6A051132-1DB1-6746-A3E7-92B7746A12C3}">
      <dgm:prSet/>
      <dgm:spPr/>
      <dgm:t>
        <a:bodyPr/>
        <a:lstStyle/>
        <a:p>
          <a:endParaRPr lang="en-US"/>
        </a:p>
      </dgm:t>
    </dgm:pt>
    <dgm:pt modelId="{23D6E1D0-6F15-AF48-B1EB-332E57350649}" type="sibTrans" cxnId="{6A051132-1DB1-6746-A3E7-92B7746A12C3}">
      <dgm:prSet/>
      <dgm:spPr/>
      <dgm:t>
        <a:bodyPr/>
        <a:lstStyle/>
        <a:p>
          <a:endParaRPr lang="en-US"/>
        </a:p>
      </dgm:t>
    </dgm:pt>
    <dgm:pt modelId="{154AA15C-5624-8348-AC77-A4C2C2CC4866}">
      <dgm:prSet phldrT="[Text]"/>
      <dgm:spPr/>
      <dgm:t>
        <a:bodyPr/>
        <a:lstStyle/>
        <a:p>
          <a:r>
            <a:rPr lang="en-US" dirty="0"/>
            <a:t>Mission-wide plans</a:t>
          </a:r>
        </a:p>
      </dgm:t>
    </dgm:pt>
    <dgm:pt modelId="{D711943B-86AE-3C49-9524-FD069E21E2A8}" type="parTrans" cxnId="{ED491E5A-CA11-2F45-A59C-D0B4E7374E7D}">
      <dgm:prSet/>
      <dgm:spPr/>
      <dgm:t>
        <a:bodyPr/>
        <a:lstStyle/>
        <a:p>
          <a:endParaRPr lang="en-US"/>
        </a:p>
      </dgm:t>
    </dgm:pt>
    <dgm:pt modelId="{3FC0891C-A029-C74B-9793-D3EEA9D3BEFD}" type="sibTrans" cxnId="{ED491E5A-CA11-2F45-A59C-D0B4E7374E7D}">
      <dgm:prSet/>
      <dgm:spPr/>
      <dgm:t>
        <a:bodyPr/>
        <a:lstStyle/>
        <a:p>
          <a:endParaRPr lang="en-US"/>
        </a:p>
      </dgm:t>
    </dgm:pt>
    <dgm:pt modelId="{A0FA66E5-E99E-AB49-B969-8A85A6F6F230}">
      <dgm:prSet phldrT="[Text]"/>
      <dgm:spPr/>
      <dgm:t>
        <a:bodyPr/>
        <a:lstStyle/>
        <a:p>
          <a:r>
            <a:rPr lang="en-US" dirty="0"/>
            <a:t>Policy guidance</a:t>
          </a:r>
        </a:p>
      </dgm:t>
    </dgm:pt>
    <dgm:pt modelId="{4F25097B-ECC0-E44A-B089-01E6A6E76C49}" type="parTrans" cxnId="{F5E42CA9-EF04-2847-9289-6AD664FECFD6}">
      <dgm:prSet/>
      <dgm:spPr/>
      <dgm:t>
        <a:bodyPr/>
        <a:lstStyle/>
        <a:p>
          <a:endParaRPr lang="en-US"/>
        </a:p>
      </dgm:t>
    </dgm:pt>
    <dgm:pt modelId="{B320AB86-92F1-5647-B000-8F52C40ACD14}" type="sibTrans" cxnId="{F5E42CA9-EF04-2847-9289-6AD664FECFD6}">
      <dgm:prSet/>
      <dgm:spPr/>
      <dgm:t>
        <a:bodyPr/>
        <a:lstStyle/>
        <a:p>
          <a:endParaRPr lang="en-US"/>
        </a:p>
      </dgm:t>
    </dgm:pt>
    <dgm:pt modelId="{3CD9C4C1-DE32-8A41-8EB0-1B935A8F23E0}">
      <dgm:prSet phldrT="[Text]"/>
      <dgm:spPr/>
      <dgm:t>
        <a:bodyPr/>
        <a:lstStyle/>
        <a:p>
          <a:r>
            <a:rPr lang="en-US" dirty="0"/>
            <a:t>Advising senior leadership</a:t>
          </a:r>
        </a:p>
      </dgm:t>
    </dgm:pt>
    <dgm:pt modelId="{40F00DF5-F455-3E44-BFED-A30C832E46D6}" type="parTrans" cxnId="{CCE5FAE8-3B88-294F-96F2-179E06FF35D6}">
      <dgm:prSet/>
      <dgm:spPr/>
      <dgm:t>
        <a:bodyPr/>
        <a:lstStyle/>
        <a:p>
          <a:endParaRPr lang="en-US"/>
        </a:p>
      </dgm:t>
    </dgm:pt>
    <dgm:pt modelId="{3E000183-81AF-3849-8F45-FC4869E527AD}" type="sibTrans" cxnId="{CCE5FAE8-3B88-294F-96F2-179E06FF35D6}">
      <dgm:prSet/>
      <dgm:spPr/>
      <dgm:t>
        <a:bodyPr/>
        <a:lstStyle/>
        <a:p>
          <a:endParaRPr lang="en-US"/>
        </a:p>
      </dgm:t>
    </dgm:pt>
    <dgm:pt modelId="{C843C2D9-A0FE-0543-B2D4-3C8EBC33ED89}">
      <dgm:prSet phldrT="[Text]"/>
      <dgm:spPr/>
      <dgm:t>
        <a:bodyPr/>
        <a:lstStyle/>
        <a:p>
          <a:r>
            <a:rPr lang="en-US" dirty="0"/>
            <a:t>Briefings of new staff</a:t>
          </a:r>
        </a:p>
      </dgm:t>
    </dgm:pt>
    <dgm:pt modelId="{AA5B7FF6-D34C-8A42-8240-85FDED6E29F9}" type="parTrans" cxnId="{7DBDD541-8713-B349-A6E5-1DDA7BCA9F1D}">
      <dgm:prSet/>
      <dgm:spPr/>
      <dgm:t>
        <a:bodyPr/>
        <a:lstStyle/>
        <a:p>
          <a:endParaRPr lang="en-US"/>
        </a:p>
      </dgm:t>
    </dgm:pt>
    <dgm:pt modelId="{27E8A54C-0FE6-CE45-97C2-4C47B6425DA9}" type="sibTrans" cxnId="{7DBDD541-8713-B349-A6E5-1DDA7BCA9F1D}">
      <dgm:prSet/>
      <dgm:spPr/>
      <dgm:t>
        <a:bodyPr/>
        <a:lstStyle/>
        <a:p>
          <a:endParaRPr lang="en-US"/>
        </a:p>
      </dgm:t>
    </dgm:pt>
    <dgm:pt modelId="{58A43E3E-906B-ED4B-BE85-EAB4079478D5}">
      <dgm:prSet phldrT="[Text]"/>
      <dgm:spPr/>
      <dgm:t>
        <a:bodyPr/>
        <a:lstStyle/>
        <a:p>
          <a:r>
            <a:rPr lang="en-US" dirty="0"/>
            <a:t>Specialized trainings</a:t>
          </a:r>
        </a:p>
      </dgm:t>
    </dgm:pt>
    <dgm:pt modelId="{D9D02194-4885-CE46-B018-3FC93EF5D428}" type="parTrans" cxnId="{89DF864D-13E5-DF4B-B0C2-06196A7F2AB4}">
      <dgm:prSet/>
      <dgm:spPr/>
      <dgm:t>
        <a:bodyPr/>
        <a:lstStyle/>
        <a:p>
          <a:endParaRPr lang="en-US"/>
        </a:p>
      </dgm:t>
    </dgm:pt>
    <dgm:pt modelId="{3D992B56-709D-1941-8576-3D12FE66132A}" type="sibTrans" cxnId="{89DF864D-13E5-DF4B-B0C2-06196A7F2AB4}">
      <dgm:prSet/>
      <dgm:spPr/>
      <dgm:t>
        <a:bodyPr/>
        <a:lstStyle/>
        <a:p>
          <a:endParaRPr lang="en-US"/>
        </a:p>
      </dgm:t>
    </dgm:pt>
    <dgm:pt modelId="{A6F521AD-A01D-BA4D-B9F3-05174DFC34AE}">
      <dgm:prSet phldrT="[Text]"/>
      <dgm:spPr/>
      <dgm:t>
        <a:bodyPr/>
        <a:lstStyle/>
        <a:p>
          <a:r>
            <a:rPr lang="en-US" dirty="0"/>
            <a:t>Requests for support</a:t>
          </a:r>
        </a:p>
      </dgm:t>
    </dgm:pt>
    <dgm:pt modelId="{EAF8D8A2-BA65-F248-8BA4-6C31125556E6}" type="parTrans" cxnId="{A6272DBD-310F-D44A-B87A-A1F5442D13F8}">
      <dgm:prSet/>
      <dgm:spPr/>
      <dgm:t>
        <a:bodyPr/>
        <a:lstStyle/>
        <a:p>
          <a:endParaRPr lang="en-US"/>
        </a:p>
      </dgm:t>
    </dgm:pt>
    <dgm:pt modelId="{A7DAA1E0-D4CD-4341-83A0-07EABF3B83C6}" type="sibTrans" cxnId="{A6272DBD-310F-D44A-B87A-A1F5442D13F8}">
      <dgm:prSet/>
      <dgm:spPr/>
      <dgm:t>
        <a:bodyPr/>
        <a:lstStyle/>
        <a:p>
          <a:endParaRPr lang="en-US"/>
        </a:p>
      </dgm:t>
    </dgm:pt>
    <dgm:pt modelId="{104602BD-B776-134C-850E-7F8941F25A69}" type="pres">
      <dgm:prSet presAssocID="{C587FD73-ECA8-5048-87BA-1DCC88675CB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4E71C72-CC7E-B942-91B0-AA7E6C87357D}" type="pres">
      <dgm:prSet presAssocID="{940D47A1-AFC0-C645-BB20-D15857C7E1D4}" presName="root" presStyleCnt="0"/>
      <dgm:spPr/>
    </dgm:pt>
    <dgm:pt modelId="{28215D59-8DA3-4F4D-8F3A-CE34F37B2C26}" type="pres">
      <dgm:prSet presAssocID="{940D47A1-AFC0-C645-BB20-D15857C7E1D4}" presName="rootComposite" presStyleCnt="0"/>
      <dgm:spPr/>
    </dgm:pt>
    <dgm:pt modelId="{4B5FA790-F64C-3D4B-BCD0-1548D09FF907}" type="pres">
      <dgm:prSet presAssocID="{940D47A1-AFC0-C645-BB20-D15857C7E1D4}" presName="rootText" presStyleLbl="node1" presStyleIdx="0" presStyleCnt="3"/>
      <dgm:spPr/>
    </dgm:pt>
    <dgm:pt modelId="{BF95C89C-8374-1A4C-8603-70A13FCB587F}" type="pres">
      <dgm:prSet presAssocID="{940D47A1-AFC0-C645-BB20-D15857C7E1D4}" presName="rootConnector" presStyleLbl="node1" presStyleIdx="0" presStyleCnt="3"/>
      <dgm:spPr/>
    </dgm:pt>
    <dgm:pt modelId="{B26CCF28-E3EF-0447-9C6D-8EB21CE51BEB}" type="pres">
      <dgm:prSet presAssocID="{940D47A1-AFC0-C645-BB20-D15857C7E1D4}" presName="childShape" presStyleCnt="0"/>
      <dgm:spPr/>
    </dgm:pt>
    <dgm:pt modelId="{D313F44E-0F91-0849-B3A5-67ACE08422CE}" type="pres">
      <dgm:prSet presAssocID="{40F00DF5-F455-3E44-BFED-A30C832E46D6}" presName="Name13" presStyleLbl="parChTrans1D2" presStyleIdx="0" presStyleCnt="7"/>
      <dgm:spPr/>
    </dgm:pt>
    <dgm:pt modelId="{FBE24F45-4337-4D4E-A7D6-CC0A9D58CCBC}" type="pres">
      <dgm:prSet presAssocID="{3CD9C4C1-DE32-8A41-8EB0-1B935A8F23E0}" presName="childText" presStyleLbl="bgAcc1" presStyleIdx="0" presStyleCnt="7">
        <dgm:presLayoutVars>
          <dgm:bulletEnabled val="1"/>
        </dgm:presLayoutVars>
      </dgm:prSet>
      <dgm:spPr/>
    </dgm:pt>
    <dgm:pt modelId="{B8CE89E5-1621-7240-BAF0-9E0621EFE8CB}" type="pres">
      <dgm:prSet presAssocID="{EAF8D8A2-BA65-F248-8BA4-6C31125556E6}" presName="Name13" presStyleLbl="parChTrans1D2" presStyleIdx="1" presStyleCnt="7"/>
      <dgm:spPr/>
    </dgm:pt>
    <dgm:pt modelId="{274BF336-8B2A-9543-B3EC-6C2C0845F0CA}" type="pres">
      <dgm:prSet presAssocID="{A6F521AD-A01D-BA4D-B9F3-05174DFC34AE}" presName="childText" presStyleLbl="bgAcc1" presStyleIdx="1" presStyleCnt="7">
        <dgm:presLayoutVars>
          <dgm:bulletEnabled val="1"/>
        </dgm:presLayoutVars>
      </dgm:prSet>
      <dgm:spPr/>
    </dgm:pt>
    <dgm:pt modelId="{1687FCE7-CE79-3B49-A223-817B62643921}" type="pres">
      <dgm:prSet presAssocID="{DCB7DA1B-696D-E643-ABE5-D060A3AE31FA}" presName="root" presStyleCnt="0"/>
      <dgm:spPr/>
    </dgm:pt>
    <dgm:pt modelId="{43D97178-3C74-7F47-BCE8-33A131C33DFE}" type="pres">
      <dgm:prSet presAssocID="{DCB7DA1B-696D-E643-ABE5-D060A3AE31FA}" presName="rootComposite" presStyleCnt="0"/>
      <dgm:spPr/>
    </dgm:pt>
    <dgm:pt modelId="{01C91E90-66C0-C342-8E6B-F1DF63E25586}" type="pres">
      <dgm:prSet presAssocID="{DCB7DA1B-696D-E643-ABE5-D060A3AE31FA}" presName="rootText" presStyleLbl="node1" presStyleIdx="1" presStyleCnt="3"/>
      <dgm:spPr/>
    </dgm:pt>
    <dgm:pt modelId="{D6EEEAEC-ABA4-F446-908C-FD104882D8F8}" type="pres">
      <dgm:prSet presAssocID="{DCB7DA1B-696D-E643-ABE5-D060A3AE31FA}" presName="rootConnector" presStyleLbl="node1" presStyleIdx="1" presStyleCnt="3"/>
      <dgm:spPr/>
    </dgm:pt>
    <dgm:pt modelId="{F940E73A-1D44-8448-BDBC-DDBA288D305B}" type="pres">
      <dgm:prSet presAssocID="{DCB7DA1B-696D-E643-ABE5-D060A3AE31FA}" presName="childShape" presStyleCnt="0"/>
      <dgm:spPr/>
    </dgm:pt>
    <dgm:pt modelId="{CCA1A1FC-651C-1241-9330-15B35ECE9ECA}" type="pres">
      <dgm:prSet presAssocID="{AA5B7FF6-D34C-8A42-8240-85FDED6E29F9}" presName="Name13" presStyleLbl="parChTrans1D2" presStyleIdx="2" presStyleCnt="7"/>
      <dgm:spPr/>
    </dgm:pt>
    <dgm:pt modelId="{3C76A983-522E-CC45-B439-45A08291D88C}" type="pres">
      <dgm:prSet presAssocID="{C843C2D9-A0FE-0543-B2D4-3C8EBC33ED89}" presName="childText" presStyleLbl="bgAcc1" presStyleIdx="2" presStyleCnt="7">
        <dgm:presLayoutVars>
          <dgm:bulletEnabled val="1"/>
        </dgm:presLayoutVars>
      </dgm:prSet>
      <dgm:spPr/>
    </dgm:pt>
    <dgm:pt modelId="{0E12759D-1775-5D46-9C16-211666C45F70}" type="pres">
      <dgm:prSet presAssocID="{D9D02194-4885-CE46-B018-3FC93EF5D428}" presName="Name13" presStyleLbl="parChTrans1D2" presStyleIdx="3" presStyleCnt="7"/>
      <dgm:spPr/>
    </dgm:pt>
    <dgm:pt modelId="{8788C5AE-41AE-E44D-B0C4-2752BD4479C5}" type="pres">
      <dgm:prSet presAssocID="{58A43E3E-906B-ED4B-BE85-EAB4079478D5}" presName="childText" presStyleLbl="bgAcc1" presStyleIdx="3" presStyleCnt="7">
        <dgm:presLayoutVars>
          <dgm:bulletEnabled val="1"/>
        </dgm:presLayoutVars>
      </dgm:prSet>
      <dgm:spPr/>
    </dgm:pt>
    <dgm:pt modelId="{CC781803-810F-8F47-888B-E78A22EF6F87}" type="pres">
      <dgm:prSet presAssocID="{7A636FB4-D6E0-C940-924B-2B8D6874D60A}" presName="root" presStyleCnt="0"/>
      <dgm:spPr/>
    </dgm:pt>
    <dgm:pt modelId="{E265F5F0-ABC5-474F-ACCC-E1C031047097}" type="pres">
      <dgm:prSet presAssocID="{7A636FB4-D6E0-C940-924B-2B8D6874D60A}" presName="rootComposite" presStyleCnt="0"/>
      <dgm:spPr/>
    </dgm:pt>
    <dgm:pt modelId="{40E775C7-2DD1-2149-8944-F0F0E81DACF5}" type="pres">
      <dgm:prSet presAssocID="{7A636FB4-D6E0-C940-924B-2B8D6874D60A}" presName="rootText" presStyleLbl="node1" presStyleIdx="2" presStyleCnt="3"/>
      <dgm:spPr/>
    </dgm:pt>
    <dgm:pt modelId="{D1B6AA55-0747-6F49-BFC9-663868E21EAB}" type="pres">
      <dgm:prSet presAssocID="{7A636FB4-D6E0-C940-924B-2B8D6874D60A}" presName="rootConnector" presStyleLbl="node1" presStyleIdx="2" presStyleCnt="3"/>
      <dgm:spPr/>
    </dgm:pt>
    <dgm:pt modelId="{DB9D1405-4954-6548-A807-E12A35E2CB5F}" type="pres">
      <dgm:prSet presAssocID="{7A636FB4-D6E0-C940-924B-2B8D6874D60A}" presName="childShape" presStyleCnt="0"/>
      <dgm:spPr/>
    </dgm:pt>
    <dgm:pt modelId="{4E4286AF-1972-7141-BFF2-6C2D8B33C5C3}" type="pres">
      <dgm:prSet presAssocID="{1FF16C21-431D-A549-A360-3B0616747A99}" presName="Name13" presStyleLbl="parChTrans1D2" presStyleIdx="4" presStyleCnt="7"/>
      <dgm:spPr/>
    </dgm:pt>
    <dgm:pt modelId="{889C7EDD-C01D-DC45-96DB-6EE7DB6B66D0}" type="pres">
      <dgm:prSet presAssocID="{B1BF7604-860E-A046-9FB2-8144472CF96B}" presName="childText" presStyleLbl="bgAcc1" presStyleIdx="4" presStyleCnt="7">
        <dgm:presLayoutVars>
          <dgm:bulletEnabled val="1"/>
        </dgm:presLayoutVars>
      </dgm:prSet>
      <dgm:spPr/>
    </dgm:pt>
    <dgm:pt modelId="{04790DE2-5CD7-4542-865D-3E8358DF2B5E}" type="pres">
      <dgm:prSet presAssocID="{D711943B-86AE-3C49-9524-FD069E21E2A8}" presName="Name13" presStyleLbl="parChTrans1D2" presStyleIdx="5" presStyleCnt="7"/>
      <dgm:spPr/>
    </dgm:pt>
    <dgm:pt modelId="{1D3864F7-E9D4-B740-A755-12E31B5296AC}" type="pres">
      <dgm:prSet presAssocID="{154AA15C-5624-8348-AC77-A4C2C2CC4866}" presName="childText" presStyleLbl="bgAcc1" presStyleIdx="5" presStyleCnt="7">
        <dgm:presLayoutVars>
          <dgm:bulletEnabled val="1"/>
        </dgm:presLayoutVars>
      </dgm:prSet>
      <dgm:spPr/>
    </dgm:pt>
    <dgm:pt modelId="{A7777380-E279-754E-A878-2BF0202EC624}" type="pres">
      <dgm:prSet presAssocID="{4F25097B-ECC0-E44A-B089-01E6A6E76C49}" presName="Name13" presStyleLbl="parChTrans1D2" presStyleIdx="6" presStyleCnt="7"/>
      <dgm:spPr/>
    </dgm:pt>
    <dgm:pt modelId="{01A58ED8-3C31-D64C-AB35-14866C9C8D46}" type="pres">
      <dgm:prSet presAssocID="{A0FA66E5-E99E-AB49-B969-8A85A6F6F230}" presName="childText" presStyleLbl="bgAcc1" presStyleIdx="6" presStyleCnt="7">
        <dgm:presLayoutVars>
          <dgm:bulletEnabled val="1"/>
        </dgm:presLayoutVars>
      </dgm:prSet>
      <dgm:spPr/>
    </dgm:pt>
  </dgm:ptLst>
  <dgm:cxnLst>
    <dgm:cxn modelId="{ECCC6216-4A87-AF4E-BD93-BD8623B576F3}" type="presOf" srcId="{58A43E3E-906B-ED4B-BE85-EAB4079478D5}" destId="{8788C5AE-41AE-E44D-B0C4-2752BD4479C5}" srcOrd="0" destOrd="0" presId="urn:microsoft.com/office/officeart/2005/8/layout/hierarchy3"/>
    <dgm:cxn modelId="{7D1CC919-6DD7-964F-AF3C-B892EA712BAD}" type="presOf" srcId="{C843C2D9-A0FE-0543-B2D4-3C8EBC33ED89}" destId="{3C76A983-522E-CC45-B439-45A08291D88C}" srcOrd="0" destOrd="0" presId="urn:microsoft.com/office/officeart/2005/8/layout/hierarchy3"/>
    <dgm:cxn modelId="{883EC52B-7A12-474A-8FFA-D83FEB8AD655}" type="presOf" srcId="{940D47A1-AFC0-C645-BB20-D15857C7E1D4}" destId="{4B5FA790-F64C-3D4B-BCD0-1548D09FF907}" srcOrd="0" destOrd="0" presId="urn:microsoft.com/office/officeart/2005/8/layout/hierarchy3"/>
    <dgm:cxn modelId="{7A63972D-B663-7940-8C75-88E904219E21}" type="presOf" srcId="{DCB7DA1B-696D-E643-ABE5-D060A3AE31FA}" destId="{01C91E90-66C0-C342-8E6B-F1DF63E25586}" srcOrd="0" destOrd="0" presId="urn:microsoft.com/office/officeart/2005/8/layout/hierarchy3"/>
    <dgm:cxn modelId="{6A051132-1DB1-6746-A3E7-92B7746A12C3}" srcId="{7A636FB4-D6E0-C940-924B-2B8D6874D60A}" destId="{B1BF7604-860E-A046-9FB2-8144472CF96B}" srcOrd="0" destOrd="0" parTransId="{1FF16C21-431D-A549-A360-3B0616747A99}" sibTransId="{23D6E1D0-6F15-AF48-B1EB-332E57350649}"/>
    <dgm:cxn modelId="{16C5A63A-3348-F44B-8529-62ADFF0746CD}" type="presOf" srcId="{154AA15C-5624-8348-AC77-A4C2C2CC4866}" destId="{1D3864F7-E9D4-B740-A755-12E31B5296AC}" srcOrd="0" destOrd="0" presId="urn:microsoft.com/office/officeart/2005/8/layout/hierarchy3"/>
    <dgm:cxn modelId="{7DBDD541-8713-B349-A6E5-1DDA7BCA9F1D}" srcId="{DCB7DA1B-696D-E643-ABE5-D060A3AE31FA}" destId="{C843C2D9-A0FE-0543-B2D4-3C8EBC33ED89}" srcOrd="0" destOrd="0" parTransId="{AA5B7FF6-D34C-8A42-8240-85FDED6E29F9}" sibTransId="{27E8A54C-0FE6-CE45-97C2-4C47B6425DA9}"/>
    <dgm:cxn modelId="{07EE7942-DEAE-664F-AA01-68371B3D0E95}" type="presOf" srcId="{940D47A1-AFC0-C645-BB20-D15857C7E1D4}" destId="{BF95C89C-8374-1A4C-8603-70A13FCB587F}" srcOrd="1" destOrd="0" presId="urn:microsoft.com/office/officeart/2005/8/layout/hierarchy3"/>
    <dgm:cxn modelId="{2063F445-240D-CB4B-97E0-BFC1577743FF}" type="presOf" srcId="{D9D02194-4885-CE46-B018-3FC93EF5D428}" destId="{0E12759D-1775-5D46-9C16-211666C45F70}" srcOrd="0" destOrd="0" presId="urn:microsoft.com/office/officeart/2005/8/layout/hierarchy3"/>
    <dgm:cxn modelId="{F860EB47-CE8C-2F4C-BEDA-4CE4BD4CA027}" type="presOf" srcId="{A6F521AD-A01D-BA4D-B9F3-05174DFC34AE}" destId="{274BF336-8B2A-9543-B3EC-6C2C0845F0CA}" srcOrd="0" destOrd="0" presId="urn:microsoft.com/office/officeart/2005/8/layout/hierarchy3"/>
    <dgm:cxn modelId="{5002854B-5A18-9647-85D1-EC577B4877B4}" type="presOf" srcId="{4F25097B-ECC0-E44A-B089-01E6A6E76C49}" destId="{A7777380-E279-754E-A878-2BF0202EC624}" srcOrd="0" destOrd="0" presId="urn:microsoft.com/office/officeart/2005/8/layout/hierarchy3"/>
    <dgm:cxn modelId="{89DF864D-13E5-DF4B-B0C2-06196A7F2AB4}" srcId="{DCB7DA1B-696D-E643-ABE5-D060A3AE31FA}" destId="{58A43E3E-906B-ED4B-BE85-EAB4079478D5}" srcOrd="1" destOrd="0" parTransId="{D9D02194-4885-CE46-B018-3FC93EF5D428}" sibTransId="{3D992B56-709D-1941-8576-3D12FE66132A}"/>
    <dgm:cxn modelId="{ED491E5A-CA11-2F45-A59C-D0B4E7374E7D}" srcId="{7A636FB4-D6E0-C940-924B-2B8D6874D60A}" destId="{154AA15C-5624-8348-AC77-A4C2C2CC4866}" srcOrd="1" destOrd="0" parTransId="{D711943B-86AE-3C49-9524-FD069E21E2A8}" sibTransId="{3FC0891C-A029-C74B-9793-D3EEA9D3BEFD}"/>
    <dgm:cxn modelId="{74F11B5B-487F-7B46-937E-A4346A7DFF55}" type="presOf" srcId="{A0FA66E5-E99E-AB49-B969-8A85A6F6F230}" destId="{01A58ED8-3C31-D64C-AB35-14866C9C8D46}" srcOrd="0" destOrd="0" presId="urn:microsoft.com/office/officeart/2005/8/layout/hierarchy3"/>
    <dgm:cxn modelId="{325E485B-9919-A743-A3F1-256D84AB07A3}" type="presOf" srcId="{DCB7DA1B-696D-E643-ABE5-D060A3AE31FA}" destId="{D6EEEAEC-ABA4-F446-908C-FD104882D8F8}" srcOrd="1" destOrd="0" presId="urn:microsoft.com/office/officeart/2005/8/layout/hierarchy3"/>
    <dgm:cxn modelId="{3D00725C-D722-D847-8C88-B851B8D77B79}" type="presOf" srcId="{40F00DF5-F455-3E44-BFED-A30C832E46D6}" destId="{D313F44E-0F91-0849-B3A5-67ACE08422CE}" srcOrd="0" destOrd="0" presId="urn:microsoft.com/office/officeart/2005/8/layout/hierarchy3"/>
    <dgm:cxn modelId="{ACFF8F5F-51F7-EB42-9C30-B4D5C9D352A7}" type="presOf" srcId="{D711943B-86AE-3C49-9524-FD069E21E2A8}" destId="{04790DE2-5CD7-4542-865D-3E8358DF2B5E}" srcOrd="0" destOrd="0" presId="urn:microsoft.com/office/officeart/2005/8/layout/hierarchy3"/>
    <dgm:cxn modelId="{18288768-451E-C642-9528-4139A180E3BC}" type="presOf" srcId="{7A636FB4-D6E0-C940-924B-2B8D6874D60A}" destId="{D1B6AA55-0747-6F49-BFC9-663868E21EAB}" srcOrd="1" destOrd="0" presId="urn:microsoft.com/office/officeart/2005/8/layout/hierarchy3"/>
    <dgm:cxn modelId="{E9D7BE83-E061-D941-888A-7845736212AE}" srcId="{C587FD73-ECA8-5048-87BA-1DCC88675CB2}" destId="{DCB7DA1B-696D-E643-ABE5-D060A3AE31FA}" srcOrd="1" destOrd="0" parTransId="{E93FAC34-66DE-3241-BC7C-3E378EC23FBD}" sibTransId="{A08A6602-9B59-F142-87A4-B72D393D5722}"/>
    <dgm:cxn modelId="{53C1A38D-C45C-F541-9D54-758151D92734}" type="presOf" srcId="{AA5B7FF6-D34C-8A42-8240-85FDED6E29F9}" destId="{CCA1A1FC-651C-1241-9330-15B35ECE9ECA}" srcOrd="0" destOrd="0" presId="urn:microsoft.com/office/officeart/2005/8/layout/hierarchy3"/>
    <dgm:cxn modelId="{8A49D499-23A0-AF40-9ACC-5A93DEF398A1}" type="presOf" srcId="{B1BF7604-860E-A046-9FB2-8144472CF96B}" destId="{889C7EDD-C01D-DC45-96DB-6EE7DB6B66D0}" srcOrd="0" destOrd="0" presId="urn:microsoft.com/office/officeart/2005/8/layout/hierarchy3"/>
    <dgm:cxn modelId="{F5E42CA9-EF04-2847-9289-6AD664FECFD6}" srcId="{7A636FB4-D6E0-C940-924B-2B8D6874D60A}" destId="{A0FA66E5-E99E-AB49-B969-8A85A6F6F230}" srcOrd="2" destOrd="0" parTransId="{4F25097B-ECC0-E44A-B089-01E6A6E76C49}" sibTransId="{B320AB86-92F1-5647-B000-8F52C40ACD14}"/>
    <dgm:cxn modelId="{B137C5B3-526C-B64D-B57A-C6D7DF20F8D2}" type="presOf" srcId="{3CD9C4C1-DE32-8A41-8EB0-1B935A8F23E0}" destId="{FBE24F45-4337-4D4E-A7D6-CC0A9D58CCBC}" srcOrd="0" destOrd="0" presId="urn:microsoft.com/office/officeart/2005/8/layout/hierarchy3"/>
    <dgm:cxn modelId="{C8A26EBA-8DAF-AE49-8F95-3AB44B156438}" type="presOf" srcId="{1FF16C21-431D-A549-A360-3B0616747A99}" destId="{4E4286AF-1972-7141-BFF2-6C2D8B33C5C3}" srcOrd="0" destOrd="0" presId="urn:microsoft.com/office/officeart/2005/8/layout/hierarchy3"/>
    <dgm:cxn modelId="{A6272DBD-310F-D44A-B87A-A1F5442D13F8}" srcId="{940D47A1-AFC0-C645-BB20-D15857C7E1D4}" destId="{A6F521AD-A01D-BA4D-B9F3-05174DFC34AE}" srcOrd="1" destOrd="0" parTransId="{EAF8D8A2-BA65-F248-8BA4-6C31125556E6}" sibTransId="{A7DAA1E0-D4CD-4341-83A0-07EABF3B83C6}"/>
    <dgm:cxn modelId="{63EE2FC1-88B1-A341-A337-99481EA241C9}" srcId="{C587FD73-ECA8-5048-87BA-1DCC88675CB2}" destId="{7A636FB4-D6E0-C940-924B-2B8D6874D60A}" srcOrd="2" destOrd="0" parTransId="{2777E935-531F-3D4F-A47D-1AC1A52AD8BA}" sibTransId="{48F06468-4C92-7B4D-9D1F-8CA72DD476FF}"/>
    <dgm:cxn modelId="{1305EED3-84E8-F244-B30F-42D5E6D584CF}" type="presOf" srcId="{C587FD73-ECA8-5048-87BA-1DCC88675CB2}" destId="{104602BD-B776-134C-850E-7F8941F25A69}" srcOrd="0" destOrd="0" presId="urn:microsoft.com/office/officeart/2005/8/layout/hierarchy3"/>
    <dgm:cxn modelId="{8C6498DE-C458-8B49-96FC-9AEF1B434B52}" type="presOf" srcId="{EAF8D8A2-BA65-F248-8BA4-6C31125556E6}" destId="{B8CE89E5-1621-7240-BAF0-9E0621EFE8CB}" srcOrd="0" destOrd="0" presId="urn:microsoft.com/office/officeart/2005/8/layout/hierarchy3"/>
    <dgm:cxn modelId="{CCE5FAE8-3B88-294F-96F2-179E06FF35D6}" srcId="{940D47A1-AFC0-C645-BB20-D15857C7E1D4}" destId="{3CD9C4C1-DE32-8A41-8EB0-1B935A8F23E0}" srcOrd="0" destOrd="0" parTransId="{40F00DF5-F455-3E44-BFED-A30C832E46D6}" sibTransId="{3E000183-81AF-3849-8F45-FC4869E527AD}"/>
    <dgm:cxn modelId="{9DD322F3-5303-8F46-83FC-9830DE3CAE30}" type="presOf" srcId="{7A636FB4-D6E0-C940-924B-2B8D6874D60A}" destId="{40E775C7-2DD1-2149-8944-F0F0E81DACF5}" srcOrd="0" destOrd="0" presId="urn:microsoft.com/office/officeart/2005/8/layout/hierarchy3"/>
    <dgm:cxn modelId="{703A6AF4-E2D8-4147-BAB5-70CC32DAFF4C}" srcId="{C587FD73-ECA8-5048-87BA-1DCC88675CB2}" destId="{940D47A1-AFC0-C645-BB20-D15857C7E1D4}" srcOrd="0" destOrd="0" parTransId="{733BBA8C-D4E3-EB4A-A8B3-D80F9451C574}" sibTransId="{5C48424D-AA3D-F346-8BED-68CFBA4BDF4D}"/>
    <dgm:cxn modelId="{D4655DDE-86D7-924C-840C-44EE417A92C0}" type="presParOf" srcId="{104602BD-B776-134C-850E-7F8941F25A69}" destId="{84E71C72-CC7E-B942-91B0-AA7E6C87357D}" srcOrd="0" destOrd="0" presId="urn:microsoft.com/office/officeart/2005/8/layout/hierarchy3"/>
    <dgm:cxn modelId="{69863D23-67DC-DB43-98B0-DE5B1DB36B29}" type="presParOf" srcId="{84E71C72-CC7E-B942-91B0-AA7E6C87357D}" destId="{28215D59-8DA3-4F4D-8F3A-CE34F37B2C26}" srcOrd="0" destOrd="0" presId="urn:microsoft.com/office/officeart/2005/8/layout/hierarchy3"/>
    <dgm:cxn modelId="{B6869D0F-307B-8E42-9609-F399182290E0}" type="presParOf" srcId="{28215D59-8DA3-4F4D-8F3A-CE34F37B2C26}" destId="{4B5FA790-F64C-3D4B-BCD0-1548D09FF907}" srcOrd="0" destOrd="0" presId="urn:microsoft.com/office/officeart/2005/8/layout/hierarchy3"/>
    <dgm:cxn modelId="{70D6BC8D-D2C6-0745-B71F-75494187FCE5}" type="presParOf" srcId="{28215D59-8DA3-4F4D-8F3A-CE34F37B2C26}" destId="{BF95C89C-8374-1A4C-8603-70A13FCB587F}" srcOrd="1" destOrd="0" presId="urn:microsoft.com/office/officeart/2005/8/layout/hierarchy3"/>
    <dgm:cxn modelId="{A9054387-705A-BE4B-892B-4977683F48D6}" type="presParOf" srcId="{84E71C72-CC7E-B942-91B0-AA7E6C87357D}" destId="{B26CCF28-E3EF-0447-9C6D-8EB21CE51BEB}" srcOrd="1" destOrd="0" presId="urn:microsoft.com/office/officeart/2005/8/layout/hierarchy3"/>
    <dgm:cxn modelId="{547EE387-83FA-4844-AEB6-D702DBFBA8B6}" type="presParOf" srcId="{B26CCF28-E3EF-0447-9C6D-8EB21CE51BEB}" destId="{D313F44E-0F91-0849-B3A5-67ACE08422CE}" srcOrd="0" destOrd="0" presId="urn:microsoft.com/office/officeart/2005/8/layout/hierarchy3"/>
    <dgm:cxn modelId="{B7D0053D-537B-FC44-9E3E-3374C44B446A}" type="presParOf" srcId="{B26CCF28-E3EF-0447-9C6D-8EB21CE51BEB}" destId="{FBE24F45-4337-4D4E-A7D6-CC0A9D58CCBC}" srcOrd="1" destOrd="0" presId="urn:microsoft.com/office/officeart/2005/8/layout/hierarchy3"/>
    <dgm:cxn modelId="{2D6B4CF5-6988-B048-95D5-7E03F776F6D3}" type="presParOf" srcId="{B26CCF28-E3EF-0447-9C6D-8EB21CE51BEB}" destId="{B8CE89E5-1621-7240-BAF0-9E0621EFE8CB}" srcOrd="2" destOrd="0" presId="urn:microsoft.com/office/officeart/2005/8/layout/hierarchy3"/>
    <dgm:cxn modelId="{0FF27956-A04E-5249-BF64-339D2CDE1B32}" type="presParOf" srcId="{B26CCF28-E3EF-0447-9C6D-8EB21CE51BEB}" destId="{274BF336-8B2A-9543-B3EC-6C2C0845F0CA}" srcOrd="3" destOrd="0" presId="urn:microsoft.com/office/officeart/2005/8/layout/hierarchy3"/>
    <dgm:cxn modelId="{C4289E6E-9EE0-D74A-A31F-DD11D58EEF72}" type="presParOf" srcId="{104602BD-B776-134C-850E-7F8941F25A69}" destId="{1687FCE7-CE79-3B49-A223-817B62643921}" srcOrd="1" destOrd="0" presId="urn:microsoft.com/office/officeart/2005/8/layout/hierarchy3"/>
    <dgm:cxn modelId="{8BA35FB4-598F-7E44-BD86-9D722FAB5EA0}" type="presParOf" srcId="{1687FCE7-CE79-3B49-A223-817B62643921}" destId="{43D97178-3C74-7F47-BCE8-33A131C33DFE}" srcOrd="0" destOrd="0" presId="urn:microsoft.com/office/officeart/2005/8/layout/hierarchy3"/>
    <dgm:cxn modelId="{4BDFFD2F-FBE7-0543-B3F8-9AA05459EC9E}" type="presParOf" srcId="{43D97178-3C74-7F47-BCE8-33A131C33DFE}" destId="{01C91E90-66C0-C342-8E6B-F1DF63E25586}" srcOrd="0" destOrd="0" presId="urn:microsoft.com/office/officeart/2005/8/layout/hierarchy3"/>
    <dgm:cxn modelId="{9754A969-1F9C-6F4F-A2D0-4925EEF121AD}" type="presParOf" srcId="{43D97178-3C74-7F47-BCE8-33A131C33DFE}" destId="{D6EEEAEC-ABA4-F446-908C-FD104882D8F8}" srcOrd="1" destOrd="0" presId="urn:microsoft.com/office/officeart/2005/8/layout/hierarchy3"/>
    <dgm:cxn modelId="{803E1E7A-CCB8-FC42-A7EE-862E06F3BCB0}" type="presParOf" srcId="{1687FCE7-CE79-3B49-A223-817B62643921}" destId="{F940E73A-1D44-8448-BDBC-DDBA288D305B}" srcOrd="1" destOrd="0" presId="urn:microsoft.com/office/officeart/2005/8/layout/hierarchy3"/>
    <dgm:cxn modelId="{C3240659-D602-7F46-959D-98876E35924C}" type="presParOf" srcId="{F940E73A-1D44-8448-BDBC-DDBA288D305B}" destId="{CCA1A1FC-651C-1241-9330-15B35ECE9ECA}" srcOrd="0" destOrd="0" presId="urn:microsoft.com/office/officeart/2005/8/layout/hierarchy3"/>
    <dgm:cxn modelId="{ED22A199-5C23-D649-B70C-4353A9533E28}" type="presParOf" srcId="{F940E73A-1D44-8448-BDBC-DDBA288D305B}" destId="{3C76A983-522E-CC45-B439-45A08291D88C}" srcOrd="1" destOrd="0" presId="urn:microsoft.com/office/officeart/2005/8/layout/hierarchy3"/>
    <dgm:cxn modelId="{9F89CAAE-8883-C548-ABA4-F2FF8AE924AE}" type="presParOf" srcId="{F940E73A-1D44-8448-BDBC-DDBA288D305B}" destId="{0E12759D-1775-5D46-9C16-211666C45F70}" srcOrd="2" destOrd="0" presId="urn:microsoft.com/office/officeart/2005/8/layout/hierarchy3"/>
    <dgm:cxn modelId="{1896D662-3DB6-8840-9FB4-F989DC3FB41D}" type="presParOf" srcId="{F940E73A-1D44-8448-BDBC-DDBA288D305B}" destId="{8788C5AE-41AE-E44D-B0C4-2752BD4479C5}" srcOrd="3" destOrd="0" presId="urn:microsoft.com/office/officeart/2005/8/layout/hierarchy3"/>
    <dgm:cxn modelId="{77E454FD-4349-1B40-B3E0-D95F951351DD}" type="presParOf" srcId="{104602BD-B776-134C-850E-7F8941F25A69}" destId="{CC781803-810F-8F47-888B-E78A22EF6F87}" srcOrd="2" destOrd="0" presId="urn:microsoft.com/office/officeart/2005/8/layout/hierarchy3"/>
    <dgm:cxn modelId="{CDE11960-643B-E544-BB0E-934E61988A62}" type="presParOf" srcId="{CC781803-810F-8F47-888B-E78A22EF6F87}" destId="{E265F5F0-ABC5-474F-ACCC-E1C031047097}" srcOrd="0" destOrd="0" presId="urn:microsoft.com/office/officeart/2005/8/layout/hierarchy3"/>
    <dgm:cxn modelId="{397FFC5F-5A25-EC4E-B84A-4F0D56BFFD2E}" type="presParOf" srcId="{E265F5F0-ABC5-474F-ACCC-E1C031047097}" destId="{40E775C7-2DD1-2149-8944-F0F0E81DACF5}" srcOrd="0" destOrd="0" presId="urn:microsoft.com/office/officeart/2005/8/layout/hierarchy3"/>
    <dgm:cxn modelId="{553EB806-4EA2-E844-9B23-D7E173D46E5B}" type="presParOf" srcId="{E265F5F0-ABC5-474F-ACCC-E1C031047097}" destId="{D1B6AA55-0747-6F49-BFC9-663868E21EAB}" srcOrd="1" destOrd="0" presId="urn:microsoft.com/office/officeart/2005/8/layout/hierarchy3"/>
    <dgm:cxn modelId="{075CB846-90B6-3644-AB9D-A1F3A4C1792C}" type="presParOf" srcId="{CC781803-810F-8F47-888B-E78A22EF6F87}" destId="{DB9D1405-4954-6548-A807-E12A35E2CB5F}" srcOrd="1" destOrd="0" presId="urn:microsoft.com/office/officeart/2005/8/layout/hierarchy3"/>
    <dgm:cxn modelId="{40D1B380-C38C-894C-8E1D-6AEA2E877F9A}" type="presParOf" srcId="{DB9D1405-4954-6548-A807-E12A35E2CB5F}" destId="{4E4286AF-1972-7141-BFF2-6C2D8B33C5C3}" srcOrd="0" destOrd="0" presId="urn:microsoft.com/office/officeart/2005/8/layout/hierarchy3"/>
    <dgm:cxn modelId="{3E05361F-51B7-0848-851F-5273EC952BC6}" type="presParOf" srcId="{DB9D1405-4954-6548-A807-E12A35E2CB5F}" destId="{889C7EDD-C01D-DC45-96DB-6EE7DB6B66D0}" srcOrd="1" destOrd="0" presId="urn:microsoft.com/office/officeart/2005/8/layout/hierarchy3"/>
    <dgm:cxn modelId="{5472C217-3FF9-E846-80D1-0BA8C08AB0AC}" type="presParOf" srcId="{DB9D1405-4954-6548-A807-E12A35E2CB5F}" destId="{04790DE2-5CD7-4542-865D-3E8358DF2B5E}" srcOrd="2" destOrd="0" presId="urn:microsoft.com/office/officeart/2005/8/layout/hierarchy3"/>
    <dgm:cxn modelId="{9DBE45C3-61E5-B64E-8AF7-F8E9F24A7D90}" type="presParOf" srcId="{DB9D1405-4954-6548-A807-E12A35E2CB5F}" destId="{1D3864F7-E9D4-B740-A755-12E31B5296AC}" srcOrd="3" destOrd="0" presId="urn:microsoft.com/office/officeart/2005/8/layout/hierarchy3"/>
    <dgm:cxn modelId="{14572CD9-2FA7-434A-91DE-AF7D3A4F46CE}" type="presParOf" srcId="{DB9D1405-4954-6548-A807-E12A35E2CB5F}" destId="{A7777380-E279-754E-A878-2BF0202EC624}" srcOrd="4" destOrd="0" presId="urn:microsoft.com/office/officeart/2005/8/layout/hierarchy3"/>
    <dgm:cxn modelId="{4DF35DC6-17BA-E845-AE9B-7151762C4878}" type="presParOf" srcId="{DB9D1405-4954-6548-A807-E12A35E2CB5F}" destId="{01A58ED8-3C31-D64C-AB35-14866C9C8D46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5FA790-F64C-3D4B-BCD0-1548D09FF907}">
      <dsp:nvSpPr>
        <dsp:cNvPr id="0" name=""/>
        <dsp:cNvSpPr/>
      </dsp:nvSpPr>
      <dsp:spPr>
        <a:xfrm>
          <a:off x="677634" y="97"/>
          <a:ext cx="1994239" cy="9971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Advocacy within the mission</a:t>
          </a:r>
        </a:p>
      </dsp:txBody>
      <dsp:txXfrm>
        <a:off x="706839" y="29302"/>
        <a:ext cx="1935829" cy="938709"/>
      </dsp:txXfrm>
    </dsp:sp>
    <dsp:sp modelId="{D313F44E-0F91-0849-B3A5-67ACE08422CE}">
      <dsp:nvSpPr>
        <dsp:cNvPr id="0" name=""/>
        <dsp:cNvSpPr/>
      </dsp:nvSpPr>
      <dsp:spPr>
        <a:xfrm>
          <a:off x="877058" y="997217"/>
          <a:ext cx="199423" cy="747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7839"/>
              </a:lnTo>
              <a:lnTo>
                <a:pt x="199423" y="7478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E24F45-4337-4D4E-A7D6-CC0A9D58CCBC}">
      <dsp:nvSpPr>
        <dsp:cNvPr id="0" name=""/>
        <dsp:cNvSpPr/>
      </dsp:nvSpPr>
      <dsp:spPr>
        <a:xfrm>
          <a:off x="1076482" y="1246497"/>
          <a:ext cx="1595391" cy="997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Advising senior leadership</a:t>
          </a:r>
        </a:p>
      </dsp:txBody>
      <dsp:txXfrm>
        <a:off x="1105687" y="1275702"/>
        <a:ext cx="1536981" cy="938709"/>
      </dsp:txXfrm>
    </dsp:sp>
    <dsp:sp modelId="{B8CE89E5-1621-7240-BAF0-9E0621EFE8CB}">
      <dsp:nvSpPr>
        <dsp:cNvPr id="0" name=""/>
        <dsp:cNvSpPr/>
      </dsp:nvSpPr>
      <dsp:spPr>
        <a:xfrm>
          <a:off x="877058" y="997217"/>
          <a:ext cx="199423" cy="1994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4239"/>
              </a:lnTo>
              <a:lnTo>
                <a:pt x="199423" y="19942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BF336-8B2A-9543-B3EC-6C2C0845F0CA}">
      <dsp:nvSpPr>
        <dsp:cNvPr id="0" name=""/>
        <dsp:cNvSpPr/>
      </dsp:nvSpPr>
      <dsp:spPr>
        <a:xfrm>
          <a:off x="1076482" y="2492896"/>
          <a:ext cx="1595391" cy="997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Requests for support</a:t>
          </a:r>
        </a:p>
      </dsp:txBody>
      <dsp:txXfrm>
        <a:off x="1105687" y="2522101"/>
        <a:ext cx="1536981" cy="938709"/>
      </dsp:txXfrm>
    </dsp:sp>
    <dsp:sp modelId="{01C91E90-66C0-C342-8E6B-F1DF63E25586}">
      <dsp:nvSpPr>
        <dsp:cNvPr id="0" name=""/>
        <dsp:cNvSpPr/>
      </dsp:nvSpPr>
      <dsp:spPr>
        <a:xfrm>
          <a:off x="3170433" y="97"/>
          <a:ext cx="1994239" cy="9971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Training</a:t>
          </a:r>
        </a:p>
      </dsp:txBody>
      <dsp:txXfrm>
        <a:off x="3199638" y="29302"/>
        <a:ext cx="1935829" cy="938709"/>
      </dsp:txXfrm>
    </dsp:sp>
    <dsp:sp modelId="{CCA1A1FC-651C-1241-9330-15B35ECE9ECA}">
      <dsp:nvSpPr>
        <dsp:cNvPr id="0" name=""/>
        <dsp:cNvSpPr/>
      </dsp:nvSpPr>
      <dsp:spPr>
        <a:xfrm>
          <a:off x="3369857" y="997217"/>
          <a:ext cx="199423" cy="747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7839"/>
              </a:lnTo>
              <a:lnTo>
                <a:pt x="199423" y="7478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76A983-522E-CC45-B439-45A08291D88C}">
      <dsp:nvSpPr>
        <dsp:cNvPr id="0" name=""/>
        <dsp:cNvSpPr/>
      </dsp:nvSpPr>
      <dsp:spPr>
        <a:xfrm>
          <a:off x="3569281" y="1246497"/>
          <a:ext cx="1595391" cy="997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Briefings of new staff</a:t>
          </a:r>
        </a:p>
      </dsp:txBody>
      <dsp:txXfrm>
        <a:off x="3598486" y="1275702"/>
        <a:ext cx="1536981" cy="938709"/>
      </dsp:txXfrm>
    </dsp:sp>
    <dsp:sp modelId="{0E12759D-1775-5D46-9C16-211666C45F70}">
      <dsp:nvSpPr>
        <dsp:cNvPr id="0" name=""/>
        <dsp:cNvSpPr/>
      </dsp:nvSpPr>
      <dsp:spPr>
        <a:xfrm>
          <a:off x="3369857" y="997217"/>
          <a:ext cx="199423" cy="1994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4239"/>
              </a:lnTo>
              <a:lnTo>
                <a:pt x="199423" y="19942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88C5AE-41AE-E44D-B0C4-2752BD4479C5}">
      <dsp:nvSpPr>
        <dsp:cNvPr id="0" name=""/>
        <dsp:cNvSpPr/>
      </dsp:nvSpPr>
      <dsp:spPr>
        <a:xfrm>
          <a:off x="3569281" y="2492896"/>
          <a:ext cx="1595391" cy="997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Specialized trainings</a:t>
          </a:r>
        </a:p>
      </dsp:txBody>
      <dsp:txXfrm>
        <a:off x="3598486" y="2522101"/>
        <a:ext cx="1536981" cy="938709"/>
      </dsp:txXfrm>
    </dsp:sp>
    <dsp:sp modelId="{40E775C7-2DD1-2149-8944-F0F0E81DACF5}">
      <dsp:nvSpPr>
        <dsp:cNvPr id="0" name=""/>
        <dsp:cNvSpPr/>
      </dsp:nvSpPr>
      <dsp:spPr>
        <a:xfrm>
          <a:off x="5663233" y="97"/>
          <a:ext cx="1994239" cy="9971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Organizational reform</a:t>
          </a:r>
        </a:p>
      </dsp:txBody>
      <dsp:txXfrm>
        <a:off x="5692438" y="29302"/>
        <a:ext cx="1935829" cy="938709"/>
      </dsp:txXfrm>
    </dsp:sp>
    <dsp:sp modelId="{4E4286AF-1972-7141-BFF2-6C2D8B33C5C3}">
      <dsp:nvSpPr>
        <dsp:cNvPr id="0" name=""/>
        <dsp:cNvSpPr/>
      </dsp:nvSpPr>
      <dsp:spPr>
        <a:xfrm>
          <a:off x="5862657" y="997217"/>
          <a:ext cx="199423" cy="747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7839"/>
              </a:lnTo>
              <a:lnTo>
                <a:pt x="199423" y="7478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9C7EDD-C01D-DC45-96DB-6EE7DB6B66D0}">
      <dsp:nvSpPr>
        <dsp:cNvPr id="0" name=""/>
        <dsp:cNvSpPr/>
      </dsp:nvSpPr>
      <dsp:spPr>
        <a:xfrm>
          <a:off x="6062080" y="1246497"/>
          <a:ext cx="1595391" cy="997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Child Protection focal points</a:t>
          </a:r>
        </a:p>
      </dsp:txBody>
      <dsp:txXfrm>
        <a:off x="6091285" y="1275702"/>
        <a:ext cx="1536981" cy="938709"/>
      </dsp:txXfrm>
    </dsp:sp>
    <dsp:sp modelId="{04790DE2-5CD7-4542-865D-3E8358DF2B5E}">
      <dsp:nvSpPr>
        <dsp:cNvPr id="0" name=""/>
        <dsp:cNvSpPr/>
      </dsp:nvSpPr>
      <dsp:spPr>
        <a:xfrm>
          <a:off x="5862657" y="997217"/>
          <a:ext cx="199423" cy="1994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4239"/>
              </a:lnTo>
              <a:lnTo>
                <a:pt x="199423" y="19942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3864F7-E9D4-B740-A755-12E31B5296AC}">
      <dsp:nvSpPr>
        <dsp:cNvPr id="0" name=""/>
        <dsp:cNvSpPr/>
      </dsp:nvSpPr>
      <dsp:spPr>
        <a:xfrm>
          <a:off x="6062080" y="2492896"/>
          <a:ext cx="1595391" cy="997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Mission-wide plans</a:t>
          </a:r>
        </a:p>
      </dsp:txBody>
      <dsp:txXfrm>
        <a:off x="6091285" y="2522101"/>
        <a:ext cx="1536981" cy="938709"/>
      </dsp:txXfrm>
    </dsp:sp>
    <dsp:sp modelId="{A7777380-E279-754E-A878-2BF0202EC624}">
      <dsp:nvSpPr>
        <dsp:cNvPr id="0" name=""/>
        <dsp:cNvSpPr/>
      </dsp:nvSpPr>
      <dsp:spPr>
        <a:xfrm>
          <a:off x="5862657" y="997217"/>
          <a:ext cx="199423" cy="3240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0639"/>
              </a:lnTo>
              <a:lnTo>
                <a:pt x="199423" y="32406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A58ED8-3C31-D64C-AB35-14866C9C8D46}">
      <dsp:nvSpPr>
        <dsp:cNvPr id="0" name=""/>
        <dsp:cNvSpPr/>
      </dsp:nvSpPr>
      <dsp:spPr>
        <a:xfrm>
          <a:off x="6062080" y="3739296"/>
          <a:ext cx="1595391" cy="9971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Policy guidance</a:t>
          </a:r>
        </a:p>
      </dsp:txBody>
      <dsp:txXfrm>
        <a:off x="6091285" y="3768501"/>
        <a:ext cx="1536981" cy="9387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639B0F-FEA8-4186-AECA-2957DD0980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ja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21EFA6-8DDA-415C-9B72-6F2483CBEE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4483A68-DF6B-44FB-8F01-38CBC6D2DFB4}" type="datetime1">
              <a:rPr lang="en-US" altLang="ja-JP"/>
              <a:pPr/>
              <a:t>11/26/19</a:t>
            </a:fld>
            <a:endParaRPr lang="en-US" altLang="ja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783643-7F92-4409-B284-ED44A0B436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Legal Framework for Child Protection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79797B-346A-47C8-8DB8-544887E8B3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36C30A5-7C82-4D70-B75A-A379ABB8BCE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150265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FE6AE0-7E68-414D-9AE6-C40600874F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ja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6D4BE-B7B5-483A-9424-18A343FE5B8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1EF53D8-CA8C-4D2C-B9B7-F63A7DD77137}" type="datetime1">
              <a:rPr lang="en-US" altLang="ja-JP"/>
              <a:pPr/>
              <a:t>11/26/19</a:t>
            </a:fld>
            <a:endParaRPr lang="en-US" altLang="ja-JP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BAA45EF-A7D6-4685-9991-F76216773D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DCFF172-130B-4246-B2E1-5B93FF505D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A432F-D2E3-40D0-94AD-026F21C0E5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Legal Framework for Child Protection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54AD9-8752-4792-B8BB-E95FD3778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3CAFA3C9-DBE7-4457-B10B-311036D6445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33848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pitchFamily="3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 Photo/Arpan </a:t>
            </a:r>
            <a:r>
              <a:rPr lang="en-US" dirty="0" err="1"/>
              <a:t>Munier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FA3C9-DBE7-4457-B10B-311036D64459}" type="slidenum">
              <a:rPr lang="en-US" altLang="ja-JP" smtClean="0"/>
              <a:pPr/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902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A2A0D6EA-75F8-4F15-B12B-4471F4495C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96B40E32-F591-4EA2-A4CA-A0882320BA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/>
            <a:endParaRPr lang="ja-JP" altLang="en-US" b="1"/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54F15E22-2089-4FFA-8A01-E308CE0F5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C747AE8-CAF1-4CC4-89A9-5449E9DB5170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11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04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A2A0D6EA-75F8-4F15-B12B-4471F4495C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96B40E32-F591-4EA2-A4CA-A0882320BA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/>
            <a:endParaRPr lang="ja-JP" altLang="en-US" b="1"/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54F15E22-2089-4FFA-8A01-E308CE0F5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C747AE8-CAF1-4CC4-89A9-5449E9DB5170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12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674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A35EA4C5-F8CF-4BB7-ACB3-26DBC584DD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10334AB1-6562-4D23-9EB5-195D7C522C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699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/>
            <a:endParaRPr lang="en-US" altLang="ja-JP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3F167FBE-8229-435B-B362-78B8A166D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82477BF-D09A-4F8F-919F-B81554FA6E79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13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379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96703B5B-7A91-4E52-BE34-FE7EB0EF9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Slide Number Placeholder 3">
            <a:extLst>
              <a:ext uri="{FF2B5EF4-FFF2-40B4-BE49-F238E27FC236}">
                <a16:creationId xmlns:a16="http://schemas.microsoft.com/office/drawing/2014/main" id="{3E4B7A0D-6672-40B8-BCE0-4B78FF8B5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DFA1620-87F1-4F70-ACED-72D67AEFB6A0}" type="slidenum">
              <a:rPr lang="en-CA" altLang="ja-JP" sz="1200">
                <a:latin typeface="Arial" panose="020B0604020202020204" pitchFamily="34" charset="0"/>
              </a:rPr>
              <a:pPr eaLnBrk="1" hangingPunct="1"/>
              <a:t>14</a:t>
            </a:fld>
            <a:endParaRPr lang="en-CA" altLang="ja-JP" sz="1200">
              <a:latin typeface="Arial" panose="020B0604020202020204" pitchFamily="34" charset="0"/>
            </a:endParaRPr>
          </a:p>
        </p:txBody>
      </p:sp>
      <p:sp>
        <p:nvSpPr>
          <p:cNvPr id="62467" name="Date Placeholder 4">
            <a:extLst>
              <a:ext uri="{FF2B5EF4-FFF2-40B4-BE49-F238E27FC236}">
                <a16:creationId xmlns:a16="http://schemas.microsoft.com/office/drawing/2014/main" id="{1DC7C3AA-B869-445E-AE48-7B6C232DE2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B326209-81CD-466C-9678-106C8B940DA4}" type="datetime1">
              <a:rPr lang="en-US" altLang="ja-JP" sz="1200">
                <a:latin typeface="Arial" panose="020B0604020202020204" pitchFamily="34" charset="0"/>
              </a:rPr>
              <a:pPr eaLnBrk="1" hangingPunct="1"/>
              <a:t>11/26/19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62468" name="Notes Placeholder 2">
            <a:extLst>
              <a:ext uri="{FF2B5EF4-FFF2-40B4-BE49-F238E27FC236}">
                <a16:creationId xmlns:a16="http://schemas.microsoft.com/office/drawing/2014/main" id="{6A71D566-2747-4684-BA60-4CDCEC2F6C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203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285F5316-86B4-4200-AB9A-926666DEAA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4416DBE-88F6-4FB7-BECF-6978E9C21C5A}" type="slidenum">
              <a:rPr lang="en-US" altLang="ja-JP" sz="1200">
                <a:latin typeface="Arial" panose="020B0604020202020204" pitchFamily="34" charset="0"/>
              </a:rPr>
              <a:pPr eaLnBrk="1" hangingPunct="1"/>
              <a:t>3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06602263-FCEF-4E07-B87F-4091D7010D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Date Placeholder 4">
            <a:extLst>
              <a:ext uri="{FF2B5EF4-FFF2-40B4-BE49-F238E27FC236}">
                <a16:creationId xmlns:a16="http://schemas.microsoft.com/office/drawing/2014/main" id="{CE90E79A-CF2D-4AD7-8B75-B457D4C241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3A4E054-74E4-4AE7-893D-1578DA9F0B32}" type="datetime1">
              <a:rPr lang="en-US" altLang="ja-JP" sz="1200">
                <a:latin typeface="Calibri" panose="020F0502020204030204" pitchFamily="34" charset="0"/>
              </a:rPr>
              <a:pPr eaLnBrk="1" hangingPunct="1"/>
              <a:t>11/26/19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  <p:sp>
        <p:nvSpPr>
          <p:cNvPr id="21508" name="Notes Placeholder 2">
            <a:extLst>
              <a:ext uri="{FF2B5EF4-FFF2-40B4-BE49-F238E27FC236}">
                <a16:creationId xmlns:a16="http://schemas.microsoft.com/office/drawing/2014/main" id="{79373F6E-D87A-42C5-9FB1-CC9DA2CDCE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800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PHOTO: UN Photo/UNFYCIP</a:t>
            </a:r>
          </a:p>
        </p:txBody>
      </p:sp>
    </p:spTree>
    <p:extLst>
      <p:ext uri="{BB962C8B-B14F-4D97-AF65-F5344CB8AC3E}">
        <p14:creationId xmlns:p14="http://schemas.microsoft.com/office/powerpoint/2010/main" val="978502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E77899E6-388C-45EB-8AB8-6395FFFB8C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Notes Placeholder 2">
            <a:extLst>
              <a:ext uri="{FF2B5EF4-FFF2-40B4-BE49-F238E27FC236}">
                <a16:creationId xmlns:a16="http://schemas.microsoft.com/office/drawing/2014/main" id="{9940C31D-8B76-43A7-9C4E-984BCF0732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FCBA0203-50D4-4BB8-985B-33F5118120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079008C-7019-45EE-841A-6630BCBC7D15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4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45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1E59CDD3-6B76-4AB3-82B5-2BDB7206C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74F4DDD-F851-4CAF-ADDC-5AA805D728A3}" type="slidenum">
              <a:rPr lang="en-US" altLang="ja-JP" sz="1200">
                <a:latin typeface="Arial" panose="020B0604020202020204" pitchFamily="34" charset="0"/>
              </a:rPr>
              <a:pPr eaLnBrk="1" hangingPunct="1"/>
              <a:t>5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19C63B78-F90C-4F3C-8078-3D030E4C51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Date Placeholder 4">
            <a:extLst>
              <a:ext uri="{FF2B5EF4-FFF2-40B4-BE49-F238E27FC236}">
                <a16:creationId xmlns:a16="http://schemas.microsoft.com/office/drawing/2014/main" id="{25BB7236-D368-4B3B-B07A-7F16944030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3739460-71BA-43C3-89FB-37458CE0E803}" type="datetime1">
              <a:rPr lang="en-US" altLang="ja-JP" sz="1200">
                <a:latin typeface="Calibri" panose="020F0502020204030204" pitchFamily="34" charset="0"/>
              </a:rPr>
              <a:pPr eaLnBrk="1" hangingPunct="1"/>
              <a:t>11/26/19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  <p:sp>
        <p:nvSpPr>
          <p:cNvPr id="25604" name="Notes Placeholder 2">
            <a:extLst>
              <a:ext uri="{FF2B5EF4-FFF2-40B4-BE49-F238E27FC236}">
                <a16:creationId xmlns:a16="http://schemas.microsoft.com/office/drawing/2014/main" id="{133486FD-6451-46F2-B83C-E6FDE283E3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UN Photo/Myriam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Asmani</a:t>
            </a:r>
            <a:endParaRPr lang="en-US" altLang="ja-JP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64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A35EA4C5-F8CF-4BB7-ACB3-26DBC584DD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10334AB1-6562-4D23-9EB5-195D7C522C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699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/>
            <a:endParaRPr lang="en-US" altLang="ja-JP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3F167FBE-8229-435B-B362-78B8A166D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82477BF-D09A-4F8F-919F-B81554FA6E79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6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720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A35EA4C5-F8CF-4BB7-ACB3-26DBC584DD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10334AB1-6562-4D23-9EB5-195D7C522C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699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UN Photo/JC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McIllwaine</a:t>
            </a:r>
            <a:endParaRPr lang="en-US" altLang="ja-JP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3F167FBE-8229-435B-B362-78B8A166D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82477BF-D09A-4F8F-919F-B81554FA6E79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7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04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A35EA4C5-F8CF-4BB7-ACB3-26DBC584DD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10334AB1-6562-4D23-9EB5-195D7C522C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699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/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UN Photo/JC </a:t>
            </a:r>
            <a:r>
              <a:rPr lang="en-US" altLang="ja-JP" sz="1000" dirty="0" err="1">
                <a:latin typeface="Arial" panose="020B0604020202020204" pitchFamily="34" charset="0"/>
                <a:cs typeface="Arial" panose="020B0604020202020204" pitchFamily="34" charset="0"/>
              </a:rPr>
              <a:t>McIllwaine</a:t>
            </a:r>
            <a:endParaRPr lang="en-US" altLang="ja-JP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3F167FBE-8229-435B-B362-78B8A166D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82477BF-D09A-4F8F-919F-B81554FA6E79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8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22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A35EA4C5-F8CF-4BB7-ACB3-26DBC584DD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10334AB1-6562-4D23-9EB5-195D7C522C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699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/>
            <a:endParaRPr lang="en-US" altLang="ja-JP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3F167FBE-8229-435B-B362-78B8A166D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82477BF-D09A-4F8F-919F-B81554FA6E79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9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97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C8B293DB-485E-4783-A514-497A1DAF38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4783DF6D-712A-4CB1-BCA1-3E7DD9E06E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•"/>
            </a:pPr>
            <a:endParaRPr lang="en-US" altLang="ja-JP"/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738379C8-A1A5-4F4B-91EC-DC77A745D5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35E4275-61B2-4AAE-8622-1E135D7B6B6A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10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106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DDC69A-C38C-41D6-977B-CE8A411E6C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00284D3-5219-447B-AA8B-0531EFC10B13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5" name="TextBox 4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Training for</a:t>
            </a:r>
            <a:r>
              <a:rPr lang="en-US" sz="1200" baseline="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Child Protection</a:t>
            </a:r>
            <a:r>
              <a:rPr lang="en-US" sz="1200" baseline="0" dirty="0">
                <a:latin typeface="+mj-lt"/>
              </a:rPr>
              <a:t> Staff</a:t>
            </a:r>
          </a:p>
          <a:p>
            <a:r>
              <a:rPr lang="en-US" sz="1200" baseline="0" dirty="0">
                <a:latin typeface="+mj-lt"/>
              </a:rPr>
              <a:t>in UN Field Missions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453832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B7708B-7FC9-45E4-89B9-7D45A61EF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363400-F0A0-4C8A-8A30-AD62DEA89891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5" name="TextBox 4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ea typeface="Arial" charset="0"/>
                <a:cs typeface="Arial" charset="0"/>
              </a:rPr>
              <a:t>Training for</a:t>
            </a:r>
            <a:r>
              <a:rPr lang="en-US" sz="1200" baseline="0" dirty="0">
                <a:latin typeface="+mj-lt"/>
                <a:ea typeface="Arial" charset="0"/>
                <a:cs typeface="Arial" charset="0"/>
              </a:rPr>
              <a:t> </a:t>
            </a:r>
            <a:r>
              <a:rPr lang="en-US" sz="1200" dirty="0">
                <a:latin typeface="+mj-lt"/>
                <a:ea typeface="Arial" charset="0"/>
                <a:cs typeface="Arial" charset="0"/>
              </a:rPr>
              <a:t>Child Protection</a:t>
            </a:r>
            <a:r>
              <a:rPr lang="en-US" sz="1200" baseline="0" dirty="0">
                <a:latin typeface="+mj-lt"/>
                <a:ea typeface="Arial" charset="0"/>
                <a:cs typeface="Arial" charset="0"/>
              </a:rPr>
              <a:t> Staff</a:t>
            </a:r>
          </a:p>
          <a:p>
            <a:r>
              <a:rPr lang="en-US" sz="1200" baseline="0" dirty="0">
                <a:latin typeface="+mj-lt"/>
                <a:ea typeface="Arial" charset="0"/>
                <a:cs typeface="Arial" charset="0"/>
              </a:rPr>
              <a:t>in UN Field Missions</a:t>
            </a:r>
            <a:endParaRPr lang="en-US" sz="1200" dirty="0"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478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EC238A2-A795-4A2B-B291-C14E414D3C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2DBBC2-98BB-4868-8F40-D9FE50E50413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TextBox 5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ea typeface="Arial" charset="0"/>
                <a:cs typeface="Arial" charset="0"/>
              </a:rPr>
              <a:t>Training for</a:t>
            </a:r>
            <a:r>
              <a:rPr lang="en-US" sz="1200" baseline="0" dirty="0">
                <a:latin typeface="+mj-lt"/>
                <a:ea typeface="Arial" charset="0"/>
                <a:cs typeface="Arial" charset="0"/>
              </a:rPr>
              <a:t> </a:t>
            </a:r>
            <a:r>
              <a:rPr lang="en-US" sz="1200" dirty="0">
                <a:latin typeface="+mj-lt"/>
                <a:ea typeface="Arial" charset="0"/>
                <a:cs typeface="Arial" charset="0"/>
              </a:rPr>
              <a:t>Child Protection</a:t>
            </a:r>
            <a:r>
              <a:rPr lang="en-US" sz="1200" baseline="0" dirty="0">
                <a:latin typeface="+mj-lt"/>
                <a:ea typeface="Arial" charset="0"/>
                <a:cs typeface="Arial" charset="0"/>
              </a:rPr>
              <a:t> Staff</a:t>
            </a:r>
          </a:p>
          <a:p>
            <a:r>
              <a:rPr lang="en-US" sz="1200" baseline="0" dirty="0">
                <a:latin typeface="+mj-lt"/>
                <a:ea typeface="Arial" charset="0"/>
                <a:cs typeface="Arial" charset="0"/>
              </a:rPr>
              <a:t>in UN Field Missions</a:t>
            </a:r>
            <a:endParaRPr lang="en-US" sz="1200" dirty="0"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296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solidFill>
            <a:schemeClr val="bg1"/>
          </a:solidFill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  <a:endParaRPr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0C39391-9FAD-4360-9B41-A1DD8D5FBE3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014B1EC2-8114-467D-95C4-69018FE0A4A2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TextBox 5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  <a:ea typeface="Arial" charset="0"/>
                <a:cs typeface="Arial" charset="0"/>
              </a:rPr>
              <a:t>Training for</a:t>
            </a: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 </a:t>
            </a:r>
            <a:r>
              <a:rPr lang="en-US" sz="1200" dirty="0">
                <a:latin typeface="+mn-lt"/>
                <a:ea typeface="Arial" charset="0"/>
                <a:cs typeface="Arial" charset="0"/>
              </a:rPr>
              <a:t>Child Protection</a:t>
            </a: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 Staff</a:t>
            </a:r>
          </a:p>
          <a:p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in UN Field Missions</a:t>
            </a:r>
            <a:endParaRPr lang="en-US" sz="1200" dirty="0">
              <a:latin typeface="+mn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1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49275" y="1731963"/>
            <a:ext cx="8042275" cy="427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C8073D-27D3-42D2-80E4-092350B1C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8F3BCB-720E-4022-A1C6-B86C7AFD8C26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7" name="TextBox 6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ea typeface="Arial" charset="0"/>
                <a:cs typeface="Arial" charset="0"/>
              </a:rPr>
              <a:t>Training for</a:t>
            </a:r>
            <a:r>
              <a:rPr lang="en-US" sz="1200" baseline="0" dirty="0">
                <a:latin typeface="+mj-lt"/>
                <a:ea typeface="Arial" charset="0"/>
                <a:cs typeface="Arial" charset="0"/>
              </a:rPr>
              <a:t> </a:t>
            </a:r>
            <a:r>
              <a:rPr lang="en-US" sz="1200" dirty="0">
                <a:latin typeface="+mj-lt"/>
                <a:ea typeface="Arial" charset="0"/>
                <a:cs typeface="Arial" charset="0"/>
              </a:rPr>
              <a:t>Child Protection</a:t>
            </a:r>
            <a:r>
              <a:rPr lang="en-US" sz="1200" baseline="0" dirty="0">
                <a:latin typeface="+mj-lt"/>
                <a:ea typeface="Arial" charset="0"/>
                <a:cs typeface="Arial" charset="0"/>
              </a:rPr>
              <a:t> Staff</a:t>
            </a:r>
          </a:p>
          <a:p>
            <a:r>
              <a:rPr lang="en-US" sz="1200" baseline="0" dirty="0">
                <a:latin typeface="+mj-lt"/>
                <a:ea typeface="Arial" charset="0"/>
                <a:cs typeface="Arial" charset="0"/>
              </a:rPr>
              <a:t>in UN Field Missions</a:t>
            </a:r>
            <a:endParaRPr lang="en-US" sz="1200" dirty="0"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884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3290A3-FA4B-4963-B5E8-B0C905D0ED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965C1C-5706-4568-A6A6-4A2DBF744A4F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5" name="TextBox 4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Training for</a:t>
            </a:r>
            <a:r>
              <a:rPr lang="en-US" sz="1200" baseline="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Child Protection</a:t>
            </a:r>
            <a:r>
              <a:rPr lang="en-US" sz="1200" baseline="0" dirty="0">
                <a:latin typeface="+mj-lt"/>
              </a:rPr>
              <a:t> Staff</a:t>
            </a:r>
          </a:p>
          <a:p>
            <a:r>
              <a:rPr lang="en-US" sz="1200" baseline="0" dirty="0">
                <a:latin typeface="+mj-lt"/>
              </a:rPr>
              <a:t>in UN Field Missions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8274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0EC0737-67EF-4200-9584-6BAC3FBF34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F90C21-2B8C-47C2-98E0-BD4772033E0D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5" name="TextBox 4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Training for</a:t>
            </a:r>
            <a:r>
              <a:rPr lang="en-US" sz="1200" baseline="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Child Protection</a:t>
            </a:r>
            <a:r>
              <a:rPr lang="en-US" sz="1200" baseline="0" dirty="0">
                <a:latin typeface="+mj-lt"/>
              </a:rPr>
              <a:t> Staff</a:t>
            </a:r>
          </a:p>
          <a:p>
            <a:r>
              <a:rPr lang="en-US" sz="1200" baseline="0" dirty="0">
                <a:latin typeface="+mj-lt"/>
              </a:rPr>
              <a:t>in UN Field Missions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967101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3903DB9-9B46-4679-83C3-D36AAF818D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08DAA6E-6C4F-402A-88E5-ED09B833A0DA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TextBox 5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Training for</a:t>
            </a:r>
            <a:r>
              <a:rPr lang="en-US" sz="1200" baseline="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Child Protection</a:t>
            </a:r>
            <a:r>
              <a:rPr lang="en-US" sz="1200" baseline="0" dirty="0">
                <a:latin typeface="+mj-lt"/>
              </a:rPr>
              <a:t> Staff</a:t>
            </a:r>
          </a:p>
          <a:p>
            <a:r>
              <a:rPr lang="en-US" sz="1200" baseline="0" dirty="0">
                <a:latin typeface="+mj-lt"/>
              </a:rPr>
              <a:t>in UN Field Missions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281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C1F9CE-5F89-4C4C-ADAD-6EE03EC1DD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00F7EA7-4D70-4C6C-948D-600525196C8F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8" name="TextBox 7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Training for</a:t>
            </a:r>
            <a:r>
              <a:rPr lang="en-US" sz="1200" baseline="0" dirty="0">
                <a:latin typeface="+mn-lt"/>
              </a:rPr>
              <a:t> </a:t>
            </a:r>
            <a:r>
              <a:rPr lang="en-US" sz="1200" dirty="0">
                <a:latin typeface="+mn-lt"/>
              </a:rPr>
              <a:t>Child Protection</a:t>
            </a:r>
            <a:r>
              <a:rPr lang="en-US" sz="1200" baseline="0" dirty="0">
                <a:latin typeface="+mn-lt"/>
              </a:rPr>
              <a:t> Staff</a:t>
            </a:r>
          </a:p>
          <a:p>
            <a:r>
              <a:rPr lang="en-US" sz="1200" baseline="0" dirty="0">
                <a:latin typeface="+mn-lt"/>
              </a:rPr>
              <a:t>in UN Field Missions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6074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859F814-DA0A-40B3-BAA9-E5F242FD7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020C22-BB94-4821-BD61-D1C60AE88375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4" name="TextBox 3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Training for</a:t>
            </a:r>
            <a:r>
              <a:rPr lang="en-US" sz="1200" baseline="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Child Protection</a:t>
            </a:r>
            <a:r>
              <a:rPr lang="en-US" sz="1200" baseline="0" dirty="0">
                <a:latin typeface="+mj-lt"/>
              </a:rPr>
              <a:t> Staff</a:t>
            </a:r>
          </a:p>
          <a:p>
            <a:r>
              <a:rPr lang="en-US" sz="1200" baseline="0" dirty="0">
                <a:latin typeface="+mj-lt"/>
              </a:rPr>
              <a:t>in UN Field Missions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1820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5314125-AD84-42B0-AA8B-E415CA5C48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DFDC37-587E-43B9-87DB-17B978C9B97F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3" name="TextBox 2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ea typeface="Arial" charset="0"/>
                <a:cs typeface="Arial" charset="0"/>
              </a:rPr>
              <a:t>Training for</a:t>
            </a:r>
            <a:r>
              <a:rPr lang="en-US" sz="1200" baseline="0" dirty="0">
                <a:latin typeface="+mj-lt"/>
                <a:ea typeface="Arial" charset="0"/>
                <a:cs typeface="Arial" charset="0"/>
              </a:rPr>
              <a:t> </a:t>
            </a:r>
            <a:r>
              <a:rPr lang="en-US" sz="1200" dirty="0">
                <a:latin typeface="+mj-lt"/>
                <a:ea typeface="Arial" charset="0"/>
                <a:cs typeface="Arial" charset="0"/>
              </a:rPr>
              <a:t>Child Protection</a:t>
            </a:r>
            <a:r>
              <a:rPr lang="en-US" sz="1200" baseline="0" dirty="0">
                <a:latin typeface="+mj-lt"/>
                <a:ea typeface="Arial" charset="0"/>
                <a:cs typeface="Arial" charset="0"/>
              </a:rPr>
              <a:t> Staff</a:t>
            </a:r>
          </a:p>
          <a:p>
            <a:r>
              <a:rPr lang="en-US" sz="1200" baseline="0" dirty="0">
                <a:latin typeface="+mj-lt"/>
                <a:ea typeface="Arial" charset="0"/>
                <a:cs typeface="Arial" charset="0"/>
              </a:rPr>
              <a:t>in UN Field Missions</a:t>
            </a:r>
            <a:endParaRPr lang="en-US" sz="1200" dirty="0"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472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43E8026-D64B-4575-B6FD-4F070B10A0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D66EA4F-9F81-4814-B7B8-2BE8F6C85787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7" name="TextBox 6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  <a:ea typeface="Arial" charset="0"/>
                <a:cs typeface="Arial" charset="0"/>
              </a:rPr>
              <a:t>Training for</a:t>
            </a: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 </a:t>
            </a:r>
            <a:r>
              <a:rPr lang="en-US" sz="1200" dirty="0">
                <a:latin typeface="+mn-lt"/>
                <a:ea typeface="Arial" charset="0"/>
                <a:cs typeface="Arial" charset="0"/>
              </a:rPr>
              <a:t>Child Protection</a:t>
            </a: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 Staff</a:t>
            </a:r>
          </a:p>
          <a:p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in UN Field Missions</a:t>
            </a:r>
            <a:endParaRPr lang="en-US" sz="1200" dirty="0">
              <a:latin typeface="+mn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88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7E0B675-E9A7-4EB0-B706-DA6329087A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22FDA7-8A69-4386-890C-7CEFE1499DE9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TextBox 5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ea typeface="Arial" charset="0"/>
                <a:cs typeface="Arial" charset="0"/>
              </a:rPr>
              <a:t>Training for</a:t>
            </a:r>
            <a:r>
              <a:rPr lang="en-US" sz="1200" baseline="0" dirty="0">
                <a:latin typeface="+mj-lt"/>
                <a:ea typeface="Arial" charset="0"/>
                <a:cs typeface="Arial" charset="0"/>
              </a:rPr>
              <a:t> </a:t>
            </a:r>
            <a:r>
              <a:rPr lang="en-US" sz="1200" dirty="0">
                <a:latin typeface="+mj-lt"/>
                <a:ea typeface="Arial" charset="0"/>
                <a:cs typeface="Arial" charset="0"/>
              </a:rPr>
              <a:t>Child Protection</a:t>
            </a:r>
            <a:r>
              <a:rPr lang="en-US" sz="1200" baseline="0" dirty="0">
                <a:latin typeface="+mj-lt"/>
                <a:ea typeface="Arial" charset="0"/>
                <a:cs typeface="Arial" charset="0"/>
              </a:rPr>
              <a:t> Staff</a:t>
            </a:r>
          </a:p>
          <a:p>
            <a:r>
              <a:rPr lang="en-US" sz="1200" baseline="0" dirty="0">
                <a:latin typeface="+mj-lt"/>
                <a:ea typeface="Arial" charset="0"/>
                <a:cs typeface="Arial" charset="0"/>
              </a:rPr>
              <a:t>in UN Field Missions</a:t>
            </a:r>
            <a:endParaRPr lang="en-US" sz="1200" dirty="0">
              <a:latin typeface="+mj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147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6375403-4106-4AEB-848B-3F099D39256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5658A1C-875B-4281-A226-801C15E2E9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3C95A-A939-4011-8EF1-8C36F194D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37300"/>
            <a:ext cx="213360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</a:lstStyle>
          <a:p>
            <a:fld id="{B4B4ED3D-41A7-4FB9-86EC-471A4DF1C50F}" type="slidenum">
              <a:rPr lang="en-US" altLang="ja-JP"/>
              <a:pPr/>
              <a:t>‹#›</a:t>
            </a:fld>
            <a:endParaRPr lang="en-US" altLang="ja-JP"/>
          </a:p>
        </p:txBody>
      </p:sp>
      <p:grpSp>
        <p:nvGrpSpPr>
          <p:cNvPr id="1029" name="Group 2">
            <a:extLst>
              <a:ext uri="{FF2B5EF4-FFF2-40B4-BE49-F238E27FC236}">
                <a16:creationId xmlns:a16="http://schemas.microsoft.com/office/drawing/2014/main" id="{C9F3987C-2103-43AE-90A8-C9CD716796D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2713" y="6356350"/>
            <a:ext cx="5073651" cy="501650"/>
            <a:chOff x="662781" y="6138863"/>
            <a:chExt cx="5072064" cy="501650"/>
          </a:xfrm>
        </p:grpSpPr>
        <p:pic>
          <p:nvPicPr>
            <p:cNvPr id="1031" name="Picture 1">
              <a:extLst>
                <a:ext uri="{FF2B5EF4-FFF2-40B4-BE49-F238E27FC236}">
                  <a16:creationId xmlns:a16="http://schemas.microsoft.com/office/drawing/2014/main" id="{33192C53-0A7B-4715-A03A-A512A647A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19" t="-227" r="-719" b="-227"/>
            <a:stretch>
              <a:fillRect/>
            </a:stretch>
          </p:blipFill>
          <p:spPr bwMode="auto">
            <a:xfrm>
              <a:off x="662781" y="6138863"/>
              <a:ext cx="500063" cy="50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0" name="Rectangle 1">
              <a:extLst>
                <a:ext uri="{FF2B5EF4-FFF2-40B4-BE49-F238E27FC236}">
                  <a16:creationId xmlns:a16="http://schemas.microsoft.com/office/drawing/2014/main" id="{88731DA6-0577-4775-8665-501742C55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844" y="6171974"/>
              <a:ext cx="45720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ja-JP" sz="1000" dirty="0" err="1">
                  <a:latin typeface="Arial" panose="020B0604020202020204" pitchFamily="34" charset="0"/>
                </a:rPr>
                <a:t>UN</a:t>
              </a:r>
              <a:r>
                <a:rPr lang="en-US" altLang="ja-JP" sz="1000" baseline="0" dirty="0" err="1">
                  <a:latin typeface="Arial" panose="020B0604020202020204" pitchFamily="34" charset="0"/>
                </a:rPr>
                <a:t>DPO</a:t>
              </a:r>
              <a:r>
                <a:rPr lang="en-US" altLang="ja-JP" sz="1000" dirty="0" err="1">
                  <a:latin typeface="Arial" panose="020B0604020202020204" pitchFamily="34" charset="0"/>
                </a:rPr>
                <a:t>Training</a:t>
              </a:r>
              <a:r>
                <a:rPr lang="en-US" altLang="ja-JP" sz="1000" dirty="0">
                  <a:latin typeface="Arial" panose="020B0604020202020204" pitchFamily="34" charset="0"/>
                </a:rPr>
                <a:t> Materials</a:t>
              </a:r>
            </a:p>
            <a:p>
              <a:pPr eaLnBrk="1" hangingPunct="1"/>
              <a:r>
                <a:rPr lang="en-US" altLang="ja-JP" sz="1000" dirty="0">
                  <a:latin typeface="Arial" panose="020B0604020202020204" pitchFamily="34" charset="0"/>
                </a:rPr>
                <a:t>for</a:t>
              </a:r>
              <a:r>
                <a:rPr lang="en-US" altLang="ja-JP" sz="1000" baseline="0" dirty="0">
                  <a:latin typeface="Arial" panose="020B0604020202020204" pitchFamily="34" charset="0"/>
                </a:rPr>
                <a:t> Child Protection Staff</a:t>
              </a:r>
              <a:endParaRPr lang="en-CA" altLang="ja-JP" sz="1000" dirty="0">
                <a:latin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 userDrawn="1"/>
        </p:nvSpPr>
        <p:spPr>
          <a:xfrm>
            <a:off x="661182" y="6337300"/>
            <a:ext cx="2912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  <a:ea typeface="Arial" charset="0"/>
                <a:cs typeface="Arial" charset="0"/>
              </a:rPr>
              <a:t>Training for</a:t>
            </a: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 </a:t>
            </a:r>
            <a:r>
              <a:rPr lang="en-US" sz="1200" dirty="0">
                <a:latin typeface="+mn-lt"/>
                <a:ea typeface="Arial" charset="0"/>
                <a:cs typeface="Arial" charset="0"/>
              </a:rPr>
              <a:t>Child Protection</a:t>
            </a: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 Staff</a:t>
            </a:r>
          </a:p>
          <a:p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in UN Field Missions</a:t>
            </a:r>
            <a:endParaRPr lang="en-US" sz="1200" dirty="0">
              <a:latin typeface="+mn-lt"/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66" r:id="rId1"/>
    <p:sldLayoutId id="2147485467" r:id="rId2"/>
    <p:sldLayoutId id="2147485468" r:id="rId3"/>
    <p:sldLayoutId id="2147485469" r:id="rId4"/>
    <p:sldLayoutId id="2147485470" r:id="rId5"/>
    <p:sldLayoutId id="2147485471" r:id="rId6"/>
    <p:sldLayoutId id="2147485472" r:id="rId7"/>
    <p:sldLayoutId id="2147485473" r:id="rId8"/>
    <p:sldLayoutId id="2147485474" r:id="rId9"/>
    <p:sldLayoutId id="2147485475" r:id="rId10"/>
    <p:sldLayoutId id="2147485476" r:id="rId11"/>
    <p:sldLayoutId id="2147485477" r:id="rId12"/>
    <p:sldLayoutId id="2147485478" r:id="rId1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558ED5"/>
          </a:solidFill>
          <a:latin typeface="Century Gothic"/>
          <a:ea typeface="MS PGothic" panose="020B0600070205080204" pitchFamily="34" charset="-128"/>
          <a:cs typeface="Century Gothic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entury Gothic" charset="0"/>
          <a:ea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entury Gothic" charset="0"/>
          <a:ea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entury Gothic" charset="0"/>
          <a:ea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entury Gothic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entury Gothic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entury Gothic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entury Gothic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entury Gothic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F611FC78-D630-4367-8551-B830EA2E5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538" y="3352800"/>
            <a:ext cx="8416925" cy="24495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entury Gothic" panose="020B0502020202020204" pitchFamily="34" charset="0"/>
              </a:rPr>
              <a:t>Module 5:</a:t>
            </a:r>
            <a:br>
              <a:rPr lang="en-US" altLang="en-US" dirty="0">
                <a:latin typeface="Century Gothic" panose="020B0502020202020204" pitchFamily="34" charset="0"/>
              </a:rPr>
            </a:br>
            <a:r>
              <a:rPr lang="en-US" altLang="en-US" dirty="0">
                <a:latin typeface="Century Gothic" panose="020B0502020202020204" pitchFamily="34" charset="0"/>
              </a:rPr>
              <a:t>MAINSTREAMING CHILD PROTECTION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78C046-FB8B-4D3C-B678-78AE1D5D159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8458363-F21B-4115-A58B-6FEF0BC32BEC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en-US" altLang="ja-JP" sz="2000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0" b="28150"/>
          <a:stretch>
            <a:fillRect/>
          </a:stretch>
        </p:blipFill>
        <p:spPr/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7D2723DB-DBE1-4617-BAA2-ABA59784E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0"/>
            <a:ext cx="9144000" cy="979488"/>
          </a:xfrm>
        </p:spPr>
        <p:txBody>
          <a:bodyPr/>
          <a:lstStyle/>
          <a:p>
            <a:pPr eaLnBrk="1" hangingPunct="1"/>
            <a:r>
              <a:rPr lang="en-GB" altLang="ja-JP" sz="3600" dirty="0">
                <a:latin typeface="Century Gothic" panose="020B0502020202020204" pitchFamily="34" charset="0"/>
              </a:rPr>
              <a:t>Focal points</a:t>
            </a: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D8DE6E4B-DAB8-4FF2-9198-2C1623AEF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3B9BA12-C8C7-4939-B338-161AD2B37076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10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" y="1336432"/>
            <a:ext cx="7906043" cy="38123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926078" y="3478361"/>
            <a:ext cx="717453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b="1" dirty="0">
                <a:latin typeface="+mn-lt"/>
              </a:rPr>
              <a:t>CP focal point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D25F31AC-FE97-451E-90B5-CD1D447F9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74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dirty="0">
                <a:latin typeface="Century Gothic" charset="0"/>
                <a:ea typeface="MS PGothic" charset="0"/>
                <a:cs typeface="MS PGothic" charset="0"/>
              </a:rPr>
              <a:t>Mainstreaming plans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50DA8A83-4DB4-4F9E-8DBD-94DE6E8E4B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E2D365F-E1DD-4A12-96AE-645A3BDC38B3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1" y="1333748"/>
            <a:ext cx="7244861" cy="4687224"/>
          </a:xfrm>
          <a:prstGeom prst="rect">
            <a:avLst/>
          </a:prstGeom>
          <a:ln>
            <a:solidFill>
              <a:schemeClr val="dk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D25F31AC-FE97-451E-90B5-CD1D447F9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74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dirty="0">
                <a:latin typeface="Century Gothic" charset="0"/>
                <a:ea typeface="MS PGothic" charset="0"/>
                <a:cs typeface="MS PGothic" charset="0"/>
              </a:rPr>
              <a:t>Mission policy and guidance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50DA8A83-4DB4-4F9E-8DBD-94DE6E8E4B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E2D365F-E1DD-4A12-96AE-645A3BDC38B3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12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" y="1491175"/>
            <a:ext cx="8721970" cy="3981158"/>
          </a:xfrm>
          <a:prstGeom prst="rect">
            <a:avLst/>
          </a:prstGeom>
          <a:solidFill>
            <a:sysClr val="windowText" lastClr="000000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4043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93604920-99BE-4555-B8E7-7C24D5F67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988"/>
            <a:ext cx="9144000" cy="1111250"/>
          </a:xfrm>
        </p:spPr>
        <p:txBody>
          <a:bodyPr/>
          <a:lstStyle/>
          <a:p>
            <a:pPr eaLnBrk="1" hangingPunct="1"/>
            <a:r>
              <a:rPr lang="en-US" altLang="ja-JP" sz="3600" dirty="0">
                <a:latin typeface="Century Gothic" panose="020B0502020202020204" pitchFamily="34" charset="0"/>
                <a:ea typeface="SimSun" panose="02010600030101010101" pitchFamily="2" charset="-122"/>
              </a:rPr>
              <a:t>Group exercise: Mainstreaming plan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4D54CD0-9343-4ACA-A307-D1926A723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300600"/>
            <a:ext cx="8074025" cy="48688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/>
              <a:t>Tasks: 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sz="2800" dirty="0"/>
              <a:t>Identify a child protection issue in your mission area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sz="2800" dirty="0"/>
              <a:t>Prepare a mainstreaming plan:</a:t>
            </a:r>
          </a:p>
          <a:p>
            <a:pPr marL="914400" lvl="1" indent="-514350" eaLnBrk="1" hangingPunct="1">
              <a:buFont typeface="Arial" charset="0"/>
              <a:buChar char="•"/>
            </a:pPr>
            <a:r>
              <a:rPr lang="en-US" sz="2400" dirty="0">
                <a:latin typeface="Arial" charset="0"/>
                <a:ea typeface="MS PGothic" charset="0"/>
              </a:rPr>
              <a:t>Which mission components would you involve as </a:t>
            </a:r>
            <a:r>
              <a:rPr lang="en-US" sz="2400" u="sng" dirty="0">
                <a:latin typeface="Arial" charset="0"/>
                <a:ea typeface="MS PGothic" charset="0"/>
              </a:rPr>
              <a:t>partners?</a:t>
            </a:r>
          </a:p>
          <a:p>
            <a:pPr marL="914400" lvl="1" indent="-514350" eaLnBrk="1" hangingPunct="1">
              <a:buFont typeface="Arial" charset="0"/>
              <a:buChar char="•"/>
            </a:pPr>
            <a:r>
              <a:rPr lang="en-AU" altLang="en-US" sz="2400" dirty="0"/>
              <a:t> </a:t>
            </a:r>
            <a:r>
              <a:rPr lang="en-US" sz="2400" dirty="0">
                <a:latin typeface="Arial" charset="0"/>
                <a:ea typeface="MS PGothic" charset="0"/>
              </a:rPr>
              <a:t>What </a:t>
            </a:r>
            <a:r>
              <a:rPr lang="en-US" sz="2400" u="sng" dirty="0">
                <a:latin typeface="Arial" charset="0"/>
                <a:ea typeface="MS PGothic" charset="0"/>
              </a:rPr>
              <a:t>actions</a:t>
            </a:r>
            <a:r>
              <a:rPr lang="en-US" sz="2400" dirty="0">
                <a:latin typeface="Arial" charset="0"/>
                <a:ea typeface="MS PGothic" charset="0"/>
              </a:rPr>
              <a:t> should they take?</a:t>
            </a:r>
          </a:p>
          <a:p>
            <a:pPr marL="914400" lvl="1" indent="-514350" eaLnBrk="1" hangingPunct="1">
              <a:buFont typeface="Arial" charset="0"/>
              <a:buChar char="•"/>
            </a:pPr>
            <a:r>
              <a:rPr lang="en-US" sz="2400" dirty="0">
                <a:latin typeface="Arial" charset="0"/>
                <a:ea typeface="MS PGothic" charset="0"/>
              </a:rPr>
              <a:t>What </a:t>
            </a:r>
            <a:r>
              <a:rPr lang="en-US" sz="2400" u="sng" dirty="0">
                <a:latin typeface="Arial" charset="0"/>
                <a:ea typeface="MS PGothic" charset="0"/>
              </a:rPr>
              <a:t>support</a:t>
            </a:r>
            <a:r>
              <a:rPr lang="en-US" sz="2400" dirty="0">
                <a:latin typeface="Arial" charset="0"/>
                <a:ea typeface="MS PGothic" charset="0"/>
              </a:rPr>
              <a:t> would they require from child protection staff? </a:t>
            </a:r>
          </a:p>
          <a:p>
            <a:pPr marL="914400" lvl="1" indent="-514350" eaLnBrk="1" hangingPunct="1">
              <a:buFont typeface="Arial" charset="0"/>
              <a:buChar char="•"/>
            </a:pPr>
            <a:endParaRPr lang="en-US" altLang="en-US" sz="2400" dirty="0"/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C5025653-CBB6-4C73-B21A-D195024F87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86A5AAF-CA6B-48ED-9CBA-F9839F05A833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13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24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5">
            <a:extLst>
              <a:ext uri="{FF2B5EF4-FFF2-40B4-BE49-F238E27FC236}">
                <a16:creationId xmlns:a16="http://schemas.microsoft.com/office/drawing/2014/main" id="{74A95E1D-EAD9-4D20-AEF0-D33DAAB4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2588"/>
            <a:ext cx="9144000" cy="660400"/>
          </a:xfrm>
        </p:spPr>
        <p:txBody>
          <a:bodyPr/>
          <a:lstStyle/>
          <a:p>
            <a:pPr eaLnBrk="1" hangingPunct="1"/>
            <a:r>
              <a:rPr lang="en-US" altLang="ja-JP" dirty="0">
                <a:latin typeface="Century Gothic" panose="020B0502020202020204" pitchFamily="34" charset="0"/>
              </a:rPr>
              <a:t>Takeaways</a:t>
            </a:r>
          </a:p>
        </p:txBody>
      </p:sp>
      <p:sp>
        <p:nvSpPr>
          <p:cNvPr id="56322" name="Content Placeholder 3">
            <a:extLst>
              <a:ext uri="{FF2B5EF4-FFF2-40B4-BE49-F238E27FC236}">
                <a16:creationId xmlns:a16="http://schemas.microsoft.com/office/drawing/2014/main" id="{B0C2A399-3B28-4AC7-AE52-271B8CCB0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8888"/>
            <a:ext cx="8331200" cy="5205412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GB" altLang="en-US" sz="2800" dirty="0"/>
              <a:t>Leverage the Child Protection Section’s access to mission leadership for advocacy</a:t>
            </a:r>
          </a:p>
          <a:p>
            <a:pPr eaLnBrk="1" hangingPunct="1">
              <a:spcAft>
                <a:spcPts val="1200"/>
              </a:spcAft>
            </a:pPr>
            <a:r>
              <a:rPr lang="en-GB" altLang="en-US" sz="2800" dirty="0"/>
              <a:t>Adapt your child protection trainings to the specific audience and always ask trainees for feedback   </a:t>
            </a:r>
          </a:p>
          <a:p>
            <a:pPr eaLnBrk="1" hangingPunct="1">
              <a:spcAft>
                <a:spcPts val="1200"/>
              </a:spcAft>
            </a:pPr>
            <a:r>
              <a:rPr lang="en-GB" altLang="en-US" sz="2800" dirty="0"/>
              <a:t>Create options for your colleagues in other mission components to support child protection work</a:t>
            </a:r>
          </a:p>
          <a:p>
            <a:pPr eaLnBrk="1" hangingPunct="1">
              <a:spcAft>
                <a:spcPts val="1200"/>
              </a:spcAft>
            </a:pPr>
            <a:r>
              <a:rPr lang="en-GB" altLang="ja-JP" sz="2800" dirty="0"/>
              <a:t>Develop policy or guidance documents to change your mission’s approach on child protection in the long term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4052221-63C6-4E76-B0FD-A2FC86115B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E118840-C43D-443A-9CE6-7E7048C325C7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14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3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CEE2FBD8-4927-492C-9752-547F76474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entury Gothic" panose="020B0502020202020204" pitchFamily="34" charset="0"/>
              </a:rPr>
              <a:t>Learning objectives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8318D5-2882-4530-877D-9EA2957CB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949EB65-2657-4829-817B-CB1FEF5CA16C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2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919996-80A6-4A60-AE7A-C8B78E323449}"/>
              </a:ext>
            </a:extLst>
          </p:cNvPr>
          <p:cNvSpPr/>
          <p:nvPr/>
        </p:nvSpPr>
        <p:spPr>
          <a:xfrm>
            <a:off x="457200" y="1312238"/>
            <a:ext cx="7921625" cy="415498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spcAft>
                <a:spcPts val="1200"/>
              </a:spcAft>
            </a:pPr>
            <a:r>
              <a:rPr lang="en-GB" altLang="en-US" sz="2800">
                <a:latin typeface="Calibri" panose="020F0502020204030204" pitchFamily="34" charset="0"/>
              </a:rPr>
              <a:t>By the end of this module, learners should be able to: 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800" dirty="0">
                <a:latin typeface="Calibri" panose="020F0502020204030204" pitchFamily="34" charset="0"/>
              </a:rPr>
              <a:t>Explain key approaches to mainstreaming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800" dirty="0">
                <a:latin typeface="Calibri" panose="020F0502020204030204" pitchFamily="34" charset="0"/>
              </a:rPr>
              <a:t>Prepare messages to increase the mission’s support for child protection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800" dirty="0">
                <a:latin typeface="Calibri" panose="020F0502020204030204" pitchFamily="34" charset="0"/>
              </a:rPr>
              <a:t>Design appropriate child protection trainings for various mission components</a:t>
            </a: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en-US" sz="2800" dirty="0">
                <a:latin typeface="Calibri" panose="020F0502020204030204" pitchFamily="34" charset="0"/>
              </a:rPr>
              <a:t>Propose options for mission components to engage on child protection</a:t>
            </a:r>
          </a:p>
        </p:txBody>
      </p:sp>
      <p:pic>
        <p:nvPicPr>
          <p:cNvPr id="18438" name="Picture 1">
            <a:extLst>
              <a:ext uri="{FF2B5EF4-FFF2-40B4-BE49-F238E27FC236}">
                <a16:creationId xmlns:a16="http://schemas.microsoft.com/office/drawing/2014/main" id="{CB310922-75CC-409F-A640-F6F649EE0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9" t="-227" r="-719" b="-227"/>
          <a:stretch>
            <a:fillRect/>
          </a:stretch>
        </p:blipFill>
        <p:spPr bwMode="auto">
          <a:xfrm>
            <a:off x="112712" y="6356350"/>
            <a:ext cx="500219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E089D254-B588-4F42-9820-83543E0433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MS PGothic" charset="0"/>
                <a:cs typeface="MS PGothic" charset="0"/>
              </a:rPr>
              <a:t>What is mainstreaming? </a:t>
            </a: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F2204CBF-BC70-4836-B58E-8EB34D3D27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4A7F1E1-8EC9-4F5A-89C7-D0AE1D92D3BA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3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5404" y="2023495"/>
            <a:ext cx="2947182" cy="255347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CHILD PROTECTION</a:t>
            </a:r>
          </a:p>
          <a:p>
            <a:pPr algn="ctr"/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21891" y="1874223"/>
            <a:ext cx="2633003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Civilian sections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1891" y="3915234"/>
            <a:ext cx="2012288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Military components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75262" y="1934586"/>
            <a:ext cx="1420837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UNPOL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7225" y="4290594"/>
            <a:ext cx="1838179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SRSG/HOM</a:t>
            </a:r>
          </a:p>
        </p:txBody>
      </p:sp>
      <p:cxnSp>
        <p:nvCxnSpPr>
          <p:cNvPr id="6" name="Straight Connector 5"/>
          <p:cNvCxnSpPr>
            <a:stCxn id="2" idx="7"/>
            <a:endCxn id="7" idx="1"/>
          </p:cNvCxnSpPr>
          <p:nvPr/>
        </p:nvCxnSpPr>
        <p:spPr>
          <a:xfrm flipV="1">
            <a:off x="5300981" y="2135833"/>
            <a:ext cx="620910" cy="261610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5"/>
            <a:endCxn id="8" idx="1"/>
          </p:cNvCxnSpPr>
          <p:nvPr/>
        </p:nvCxnSpPr>
        <p:spPr>
          <a:xfrm>
            <a:off x="5300981" y="4203021"/>
            <a:ext cx="620910" cy="189267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" idx="1"/>
            <a:endCxn id="9" idx="3"/>
          </p:cNvCxnSpPr>
          <p:nvPr/>
        </p:nvCxnSpPr>
        <p:spPr>
          <a:xfrm flipH="1" flipV="1">
            <a:off x="2596099" y="2196196"/>
            <a:ext cx="620910" cy="201247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" idx="3"/>
            <a:endCxn id="10" idx="3"/>
          </p:cNvCxnSpPr>
          <p:nvPr/>
        </p:nvCxnSpPr>
        <p:spPr>
          <a:xfrm flipH="1">
            <a:off x="2785404" y="4203021"/>
            <a:ext cx="431605" cy="349183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5">
            <a:extLst>
              <a:ext uri="{FF2B5EF4-FFF2-40B4-BE49-F238E27FC236}">
                <a16:creationId xmlns:a16="http://schemas.microsoft.com/office/drawing/2014/main" id="{1F54A34C-A1F2-4B67-B55C-4F9566EF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688"/>
            <a:ext cx="9144000" cy="10842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charset="0"/>
                <a:ea typeface="MS PGothic" charset="0"/>
                <a:cs typeface="MS PGothic" charset="0"/>
              </a:rPr>
              <a:t>Mainstreaming approaches</a:t>
            </a: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27C9F4D0-C6E1-4880-8263-FA5D8119E8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6755400-1D98-4E72-837A-D35C96833C60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4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67567036"/>
              </p:ext>
            </p:extLst>
          </p:nvPr>
        </p:nvGraphicFramePr>
        <p:xfrm>
          <a:off x="351692" y="1397000"/>
          <a:ext cx="8335107" cy="4736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18D4B73A-52AF-4D0D-B82A-B685452A5C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17488"/>
            <a:ext cx="9144000" cy="11033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latin typeface="+mj-lt"/>
                <a:ea typeface="MS PGothic" charset="0"/>
                <a:cs typeface="MS PGothic" charset="0"/>
              </a:rPr>
              <a:t>Advocacy within the mission</a:t>
            </a: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6C6EACB9-9CF8-48D5-A7E2-91DCCFE3FD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017D5D2-8E34-4812-AF63-79E88EBB32F9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5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4148" y="1320800"/>
            <a:ext cx="7687994" cy="4477043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/>
              <a:t>Make it relevant</a:t>
            </a:r>
          </a:p>
          <a:p>
            <a:pPr marL="742950" indent="-742950">
              <a:buFont typeface="+mj-lt"/>
              <a:buAutoNum type="arabicPeriod"/>
            </a:pPr>
            <a:r>
              <a:rPr lang="en-AU" dirty="0"/>
              <a:t>Be consistent </a:t>
            </a:r>
          </a:p>
          <a:p>
            <a:pPr marL="742950" indent="-742950">
              <a:buFont typeface="+mj-lt"/>
              <a:buAutoNum type="arabicPeriod"/>
            </a:pPr>
            <a:r>
              <a:rPr lang="en-AU" dirty="0"/>
              <a:t>Find allies </a:t>
            </a:r>
          </a:p>
          <a:p>
            <a:pPr marL="742950" indent="-742950">
              <a:buFont typeface="+mj-lt"/>
              <a:buAutoNum type="arabicPeriod"/>
            </a:pPr>
            <a:r>
              <a:rPr lang="en-AU" dirty="0"/>
              <a:t>Decentralize,</a:t>
            </a:r>
            <a:r>
              <a:rPr lang="is-IS" dirty="0"/>
              <a:t> and...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42" y="3551371"/>
            <a:ext cx="4355711" cy="2903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C5025653-CBB6-4C73-B21A-D195024F87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86A5AAF-CA6B-48ED-9CBA-F9839F05A833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6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79809" y="2541329"/>
            <a:ext cx="2205696" cy="1323439"/>
          </a:xfrm>
          <a:prstGeom prst="wedgeRectCallout">
            <a:avLst>
              <a:gd name="adj1" fmla="val -89076"/>
              <a:gd name="adj2" fmla="val -57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UN Security Council Children and Armed Conflict Agenda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353" y="1392238"/>
            <a:ext cx="8405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+mj-lt"/>
              </a:rPr>
              <a:t>5. Leverage the mission’s strategic components</a:t>
            </a:r>
            <a:endParaRPr lang="en-US" sz="3200" dirty="0">
              <a:latin typeface="+mj-lt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8D4B73A-52AF-4D0D-B82A-B685452A5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8926"/>
            <a:ext cx="9144000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58ED5"/>
                </a:solidFill>
                <a:latin typeface="Century Gothic"/>
                <a:ea typeface="MS PGothic" panose="020B0600070205080204" pitchFamily="34" charset="-128"/>
                <a:cs typeface="Century Gothic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58ED5"/>
                </a:solidFill>
                <a:latin typeface="Century Gothic" charset="0"/>
                <a:ea typeface="MS PGothic" panose="020B0600070205080204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58ED5"/>
                </a:solidFill>
                <a:latin typeface="Century Gothic" charset="0"/>
                <a:ea typeface="MS PGothic" panose="020B0600070205080204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58ED5"/>
                </a:solidFill>
                <a:latin typeface="Century Gothic" charset="0"/>
                <a:ea typeface="MS PGothic" panose="020B0600070205080204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58ED5"/>
                </a:solidFill>
                <a:latin typeface="Century Gothic" charset="0"/>
                <a:ea typeface="MS PGothic" panose="020B0600070205080204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558ED5"/>
                </a:solidFill>
                <a:latin typeface="Century Gothic" charset="0"/>
                <a:ea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558ED5"/>
                </a:solidFill>
                <a:latin typeface="Century Gothic" charset="0"/>
                <a:ea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558ED5"/>
                </a:solidFill>
                <a:latin typeface="Century Gothic" charset="0"/>
                <a:ea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558ED5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>
                <a:latin typeface="+mj-lt"/>
                <a:ea typeface="MS PGothic" charset="0"/>
                <a:cs typeface="MS PGothic" charset="0"/>
              </a:rPr>
              <a:t>Advocacy within the mission</a:t>
            </a:r>
            <a:endParaRPr lang="en-GB" dirty="0">
              <a:latin typeface="+mj-lt"/>
              <a:ea typeface="MS PGothic" charset="0"/>
              <a:cs typeface="MS P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" t="1909" r="2631" b="1841"/>
          <a:stretch/>
        </p:blipFill>
        <p:spPr>
          <a:xfrm>
            <a:off x="1448972" y="2082018"/>
            <a:ext cx="4346917" cy="42722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1348" y="2750625"/>
            <a:ext cx="112541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Strategic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7618" y="4157895"/>
            <a:ext cx="129422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Operational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7956" y="5256070"/>
            <a:ext cx="98473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Tactical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93604920-99BE-4555-B8E7-7C24D5F67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988"/>
            <a:ext cx="9144000" cy="11112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Century Gothic" panose="020B0502020202020204" pitchFamily="34" charset="0"/>
              </a:rPr>
              <a:t>Group discussion: </a:t>
            </a:r>
            <a:br>
              <a:rPr lang="en-US" altLang="en-US" sz="3600" dirty="0">
                <a:latin typeface="Century Gothic" panose="020B0502020202020204" pitchFamily="34" charset="0"/>
              </a:rPr>
            </a:br>
            <a:r>
              <a:rPr lang="en-US" altLang="en-US" sz="3600" dirty="0">
                <a:latin typeface="Century Gothic" panose="020B0502020202020204" pitchFamily="34" charset="0"/>
              </a:rPr>
              <a:t>Training for mission components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4D54CD0-9343-4ACA-A307-D1926A723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505242"/>
            <a:ext cx="8074025" cy="4664219"/>
          </a:xfrm>
        </p:spPr>
        <p:txBody>
          <a:bodyPr/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en-US" sz="2400" dirty="0"/>
              <a:t>Which mission components are you currently providing training to, and on what topics?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en-US" sz="2400" dirty="0"/>
              <a:t>What could you do to improve training?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en-US" sz="2400" dirty="0"/>
              <a:t>How do you know whether your training is working? 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C5025653-CBB6-4C73-B21A-D195024F87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86A5AAF-CA6B-48ED-9CBA-F9839F05A833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7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86" y="3350259"/>
            <a:ext cx="4501661" cy="300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109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93604920-99BE-4555-B8E7-7C24D5F67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988"/>
            <a:ext cx="9144000" cy="11112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Century Gothic" panose="020B0502020202020204" pitchFamily="34" charset="0"/>
              </a:rPr>
              <a:t>Some practical tips for training delivery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4D54CD0-9343-4ACA-A307-D1926A723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300600"/>
            <a:ext cx="8074025" cy="48688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Structure the presentation</a:t>
            </a:r>
          </a:p>
          <a:p>
            <a:pPr eaLnBrk="1" hangingPunct="1"/>
            <a:r>
              <a:rPr lang="en-AU" sz="2800" dirty="0"/>
              <a:t>Contextualize content</a:t>
            </a:r>
          </a:p>
          <a:p>
            <a:pPr eaLnBrk="1" hangingPunct="1"/>
            <a:r>
              <a:rPr lang="en-AU" sz="2800" dirty="0"/>
              <a:t>Involve the audience</a:t>
            </a:r>
          </a:p>
          <a:p>
            <a:pPr eaLnBrk="1" hangingPunct="1"/>
            <a:r>
              <a:rPr lang="en-AU" sz="2800" dirty="0"/>
              <a:t>Use visual aids</a:t>
            </a:r>
          </a:p>
          <a:p>
            <a:pPr eaLnBrk="1" hangingPunct="1"/>
            <a:r>
              <a:rPr lang="en-AU" altLang="en-US" sz="2800" dirty="0"/>
              <a:t>Prepare handouts </a:t>
            </a:r>
            <a:endParaRPr lang="en-US" altLang="en-US" sz="2800" dirty="0"/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C5025653-CBB6-4C73-B21A-D195024F87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86A5AAF-CA6B-48ED-9CBA-F9839F05A833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8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87" y="3080825"/>
            <a:ext cx="4884713" cy="32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2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93604920-99BE-4555-B8E7-7C24D5F67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988"/>
            <a:ext cx="9144000" cy="11112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Century Gothic" panose="020B0502020202020204" pitchFamily="34" charset="0"/>
              </a:rPr>
              <a:t>Purpose of organizational reforms 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4D54CD0-9343-4ACA-A307-D1926A723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300600"/>
            <a:ext cx="8074025" cy="48688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/>
              <a:t>Organizational reforms for child protection mainstreaming in missions aim to: </a:t>
            </a:r>
          </a:p>
          <a:p>
            <a:pPr eaLnBrk="1" hangingPunct="1"/>
            <a:r>
              <a:rPr lang="en-US" altLang="en-US" sz="2800" dirty="0"/>
              <a:t>Empower relevant mission staff to apply child-sensitive approaches</a:t>
            </a:r>
          </a:p>
          <a:p>
            <a:pPr eaLnBrk="1" hangingPunct="1"/>
            <a:r>
              <a:rPr lang="en-US" altLang="en-US" sz="2800" dirty="0"/>
              <a:t>Contribute to the organization’s institutional memory on child protection</a:t>
            </a:r>
          </a:p>
          <a:p>
            <a:pPr eaLnBrk="1" hangingPunct="1"/>
            <a:r>
              <a:rPr lang="en-US" altLang="en-US" sz="2800" dirty="0"/>
              <a:t>Build ownership among mission staff on the child protection mandate</a:t>
            </a:r>
            <a:r>
              <a:rPr lang="en-AU" altLang="en-US" sz="2800" dirty="0"/>
              <a:t> </a:t>
            </a:r>
            <a:endParaRPr lang="en-US" altLang="en-US" sz="2800" dirty="0"/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C5025653-CBB6-4C73-B21A-D195024F87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86A5AAF-CA6B-48ED-9CBA-F9839F05A833}" type="slidenum">
              <a:rPr lang="en-US" altLang="ja-JP" sz="2000">
                <a:solidFill>
                  <a:srgbClr val="404040"/>
                </a:solidFill>
                <a:latin typeface="Calibri" panose="020F0502020204030204" pitchFamily="34" charset="0"/>
              </a:rPr>
              <a:pPr eaLnBrk="1" hangingPunct="1"/>
              <a:t>9</a:t>
            </a:fld>
            <a:endParaRPr lang="en-US" altLang="ja-JP" sz="200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3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591365DD56D4D8750E674CD62EF32" ma:contentTypeVersion="15" ma:contentTypeDescription="Create a new document." ma:contentTypeScope="" ma:versionID="b705d44036b8c209ba60c04a3e72a81a">
  <xsd:schema xmlns:xsd="http://www.w3.org/2001/XMLSchema" xmlns:xs="http://www.w3.org/2001/XMLSchema" xmlns:p="http://schemas.microsoft.com/office/2006/metadata/properties" xmlns:ns2="ffaef953-2cda-4d9d-b070-85228d2d3b5f" xmlns:ns3="756f3f7a-cc20-4157-bc78-ddc9769d8db6" targetNamespace="http://schemas.microsoft.com/office/2006/metadata/properties" ma:root="true" ma:fieldsID="4834ab69a471149cc6084602625b200b" ns2:_="" ns3:_="">
    <xsd:import namespace="ffaef953-2cda-4d9d-b070-85228d2d3b5f"/>
    <xsd:import namespace="756f3f7a-cc20-4157-bc78-ddc9769d8d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_x0023_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ef953-2cda-4d9d-b070-85228d2d3b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x0023_" ma:index="12" nillable="true" ma:displayName="#" ma:format="Dropdown" ma:internalName="_x0023_" ma:percentage="FALSE">
      <xsd:simpleType>
        <xsd:restriction base="dms:Number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6f3f7a-cc20-4157-bc78-ddc9769d8db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ffaef953-2cda-4d9d-b070-85228d2d3b5f" xsi:nil="true"/>
    <_x0023_ xmlns="ffaef953-2cda-4d9d-b070-85228d2d3b5f" xsi:nil="true"/>
  </documentManagement>
</p:properties>
</file>

<file path=customXml/itemProps1.xml><?xml version="1.0" encoding="utf-8"?>
<ds:datastoreItem xmlns:ds="http://schemas.openxmlformats.org/officeDocument/2006/customXml" ds:itemID="{E36C405F-3853-486B-94B0-DE1A1267E30B}"/>
</file>

<file path=customXml/itemProps2.xml><?xml version="1.0" encoding="utf-8"?>
<ds:datastoreItem xmlns:ds="http://schemas.openxmlformats.org/officeDocument/2006/customXml" ds:itemID="{BEB13D17-F57C-4165-B4F5-8698DAF90E96}"/>
</file>

<file path=customXml/itemProps3.xml><?xml version="1.0" encoding="utf-8"?>
<ds:datastoreItem xmlns:ds="http://schemas.openxmlformats.org/officeDocument/2006/customXml" ds:itemID="{A05B2C53-4997-4D32-9A00-E42750A6A7F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5294</TotalTime>
  <Words>410</Words>
  <Application>Microsoft Macintosh PowerPoint</Application>
  <PresentationFormat>On-screen Show (4:3)</PresentationFormat>
  <Paragraphs>102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Times New Roman</vt:lpstr>
      <vt:lpstr>Office Theme</vt:lpstr>
      <vt:lpstr>Module 5: MAINSTREAMING CHILD PROTECTION</vt:lpstr>
      <vt:lpstr>Learning objectives</vt:lpstr>
      <vt:lpstr>What is mainstreaming? </vt:lpstr>
      <vt:lpstr>Mainstreaming approaches</vt:lpstr>
      <vt:lpstr>Advocacy within the mission</vt:lpstr>
      <vt:lpstr>PowerPoint Presentation</vt:lpstr>
      <vt:lpstr>Group discussion:  Training for mission components</vt:lpstr>
      <vt:lpstr>Some practical tips for training delivery</vt:lpstr>
      <vt:lpstr>Purpose of organizational reforms </vt:lpstr>
      <vt:lpstr>Focal points</vt:lpstr>
      <vt:lpstr>Mainstreaming plans</vt:lpstr>
      <vt:lpstr>Mission policy and guidance</vt:lpstr>
      <vt:lpstr>Group exercise: Mainstreaming plan</vt:lpstr>
      <vt:lpstr>Takeaways</vt:lpstr>
    </vt:vector>
  </TitlesOfParts>
  <Company>Camber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Kiyoi</dc:creator>
  <cp:lastModifiedBy>Yvonne Gopal</cp:lastModifiedBy>
  <cp:revision>548</cp:revision>
  <cp:lastPrinted>2013-12-12T14:15:24Z</cp:lastPrinted>
  <dcterms:created xsi:type="dcterms:W3CDTF">2012-09-04T01:30:52Z</dcterms:created>
  <dcterms:modified xsi:type="dcterms:W3CDTF">2019-11-26T20:22:15Z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0x010100E52591365DD56D4D8750E674CD62EF32</vt:lpwstr>
  </property>
</Properties>
</file>