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465" r:id="rId4"/>
  </p:sldMasterIdLst>
  <p:notesMasterIdLst>
    <p:notesMasterId r:id="rId28"/>
  </p:notesMasterIdLst>
  <p:handoutMasterIdLst>
    <p:handoutMasterId r:id="rId29"/>
  </p:handoutMasterIdLst>
  <p:sldIdLst>
    <p:sldId id="375" r:id="rId5"/>
    <p:sldId id="374" r:id="rId6"/>
    <p:sldId id="387" r:id="rId7"/>
    <p:sldId id="389" r:id="rId8"/>
    <p:sldId id="276" r:id="rId9"/>
    <p:sldId id="341" r:id="rId10"/>
    <p:sldId id="354" r:id="rId11"/>
    <p:sldId id="343" r:id="rId12"/>
    <p:sldId id="380" r:id="rId13"/>
    <p:sldId id="382" r:id="rId14"/>
    <p:sldId id="286" r:id="rId15"/>
    <p:sldId id="330" r:id="rId16"/>
    <p:sldId id="331" r:id="rId17"/>
    <p:sldId id="309" r:id="rId18"/>
    <p:sldId id="359" r:id="rId19"/>
    <p:sldId id="385" r:id="rId20"/>
    <p:sldId id="384" r:id="rId21"/>
    <p:sldId id="344" r:id="rId22"/>
    <p:sldId id="347" r:id="rId23"/>
    <p:sldId id="376" r:id="rId24"/>
    <p:sldId id="377" r:id="rId25"/>
    <p:sldId id="327" r:id="rId26"/>
    <p:sldId id="386" r:id="rId2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3AA84E-74C1-9448-91AA-1D9965855376}" v="18" dt="2021-02-24T23:16:47.038"/>
    <p1510:client id="{D185AE9F-80C3-2000-7B30-C13EB6511298}" v="3" dt="2021-02-24T23:28:18.3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is Chouchane" userId="618c858b-bea8-4deb-99ea-1c6078e5ac1f" providerId="ADAL" clId="{6B3AA84E-74C1-9448-91AA-1D9965855376}"/>
    <pc:docChg chg="custSel modSld">
      <pc:chgData name="Anis Chouchane" userId="618c858b-bea8-4deb-99ea-1c6078e5ac1f" providerId="ADAL" clId="{6B3AA84E-74C1-9448-91AA-1D9965855376}" dt="2021-02-24T23:16:47.038" v="17" actId="732"/>
      <pc:docMkLst>
        <pc:docMk/>
      </pc:docMkLst>
      <pc:sldChg chg="addSp modSp mod">
        <pc:chgData name="Anis Chouchane" userId="618c858b-bea8-4deb-99ea-1c6078e5ac1f" providerId="ADAL" clId="{6B3AA84E-74C1-9448-91AA-1D9965855376}" dt="2021-02-24T23:16:47.038" v="17" actId="732"/>
        <pc:sldMkLst>
          <pc:docMk/>
          <pc:sldMk cId="444043455" sldId="384"/>
        </pc:sldMkLst>
        <pc:spChg chg="mod">
          <ac:chgData name="Anis Chouchane" userId="618c858b-bea8-4deb-99ea-1c6078e5ac1f" providerId="ADAL" clId="{6B3AA84E-74C1-9448-91AA-1D9965855376}" dt="2021-02-24T23:15:55.037" v="12" actId="11"/>
          <ac:spMkLst>
            <pc:docMk/>
            <pc:sldMk cId="444043455" sldId="384"/>
            <ac:spMk id="6" creationId="{00000000-0000-0000-0000-000000000000}"/>
          </ac:spMkLst>
        </pc:spChg>
        <pc:picChg chg="add mod modCrop">
          <ac:chgData name="Anis Chouchane" userId="618c858b-bea8-4deb-99ea-1c6078e5ac1f" providerId="ADAL" clId="{6B3AA84E-74C1-9448-91AA-1D9965855376}" dt="2021-02-24T23:16:47.038" v="17" actId="732"/>
          <ac:picMkLst>
            <pc:docMk/>
            <pc:sldMk cId="444043455" sldId="384"/>
            <ac:picMk id="3" creationId="{E9CAA62A-CDDA-634E-A480-427B135D94D6}"/>
          </ac:picMkLst>
        </pc:picChg>
      </pc:sldChg>
      <pc:sldChg chg="addSp delSp modSp mod">
        <pc:chgData name="Anis Chouchane" userId="618c858b-bea8-4deb-99ea-1c6078e5ac1f" providerId="ADAL" clId="{6B3AA84E-74C1-9448-91AA-1D9965855376}" dt="2021-02-24T23:15:33.265" v="11" actId="478"/>
        <pc:sldMkLst>
          <pc:docMk/>
          <pc:sldMk cId="1636199202" sldId="387"/>
        </pc:sldMkLst>
        <pc:picChg chg="add del mod">
          <ac:chgData name="Anis Chouchane" userId="618c858b-bea8-4deb-99ea-1c6078e5ac1f" providerId="ADAL" clId="{6B3AA84E-74C1-9448-91AA-1D9965855376}" dt="2021-02-24T22:45:18.556" v="5" actId="478"/>
          <ac:picMkLst>
            <pc:docMk/>
            <pc:sldMk cId="1636199202" sldId="387"/>
            <ac:picMk id="4" creationId="{46211569-9959-5A49-B861-D3D5C87F6B80}"/>
          </ac:picMkLst>
        </pc:picChg>
        <pc:picChg chg="add del mod modCrop">
          <ac:chgData name="Anis Chouchane" userId="618c858b-bea8-4deb-99ea-1c6078e5ac1f" providerId="ADAL" clId="{6B3AA84E-74C1-9448-91AA-1D9965855376}" dt="2021-02-24T23:15:33.265" v="11" actId="478"/>
          <ac:picMkLst>
            <pc:docMk/>
            <pc:sldMk cId="1636199202" sldId="387"/>
            <ac:picMk id="6" creationId="{A7D2B73A-C5EC-E64A-B289-EE84DA1E5553}"/>
          </ac:picMkLst>
        </pc:picChg>
      </pc:sldChg>
    </pc:docChg>
  </pc:docChgLst>
  <pc:docChgLst>
    <pc:chgData name="Anis Chouchane" userId="S::anis.chouchane@un.org::618c858b-bea8-4deb-99ea-1c6078e5ac1f" providerId="AD" clId="Web-{D185AE9F-80C3-2000-7B30-C13EB6511298}"/>
    <pc:docChg chg="modSld">
      <pc:chgData name="Anis Chouchane" userId="S::anis.chouchane@un.org::618c858b-bea8-4deb-99ea-1c6078e5ac1f" providerId="AD" clId="Web-{D185AE9F-80C3-2000-7B30-C13EB6511298}" dt="2021-02-24T23:28:18.362" v="2"/>
      <pc:docMkLst>
        <pc:docMk/>
      </pc:docMkLst>
      <pc:sldChg chg="delSp">
        <pc:chgData name="Anis Chouchane" userId="S::anis.chouchane@un.org::618c858b-bea8-4deb-99ea-1c6078e5ac1f" providerId="AD" clId="Web-{D185AE9F-80C3-2000-7B30-C13EB6511298}" dt="2021-02-24T23:28:18.362" v="2"/>
        <pc:sldMkLst>
          <pc:docMk/>
          <pc:sldMk cId="444043455" sldId="384"/>
        </pc:sldMkLst>
        <pc:picChg chg="del">
          <ac:chgData name="Anis Chouchane" userId="S::anis.chouchane@un.org::618c858b-bea8-4deb-99ea-1c6078e5ac1f" providerId="AD" clId="Web-{D185AE9F-80C3-2000-7B30-C13EB6511298}" dt="2021-02-24T23:28:18.362" v="2"/>
          <ac:picMkLst>
            <pc:docMk/>
            <pc:sldMk cId="444043455" sldId="384"/>
            <ac:picMk id="3" creationId="{E9CAA62A-CDDA-634E-A480-427B135D94D6}"/>
          </ac:picMkLst>
        </pc:picChg>
      </pc:sldChg>
      <pc:sldChg chg="modSp">
        <pc:chgData name="Anis Chouchane" userId="S::anis.chouchane@un.org::618c858b-bea8-4deb-99ea-1c6078e5ac1f" providerId="AD" clId="Web-{D185AE9F-80C3-2000-7B30-C13EB6511298}" dt="2021-02-24T22:37:18.457" v="1" actId="20577"/>
        <pc:sldMkLst>
          <pc:docMk/>
          <pc:sldMk cId="1636199202" sldId="387"/>
        </pc:sldMkLst>
        <pc:spChg chg="mod">
          <ac:chgData name="Anis Chouchane" userId="S::anis.chouchane@un.org::618c858b-bea8-4deb-99ea-1c6078e5ac1f" providerId="AD" clId="Web-{D185AE9F-80C3-2000-7B30-C13EB6511298}" dt="2021-02-24T22:37:18.457" v="1" actId="20577"/>
          <ac:spMkLst>
            <pc:docMk/>
            <pc:sldMk cId="1636199202" sldId="387"/>
            <ac:spMk id="2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5359D2-152F-DC40-A7EC-2C22814E5403}" type="doc">
      <dgm:prSet loTypeId="urn:microsoft.com/office/officeart/2005/8/layout/radial4" loCatId="" qsTypeId="urn:microsoft.com/office/officeart/2005/8/quickstyle/simple4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BF2C3341-955B-1640-A03E-FBC028B660CD}">
      <dgm:prSet phldrT="[Text]"/>
      <dgm:spPr>
        <a:solidFill>
          <a:schemeClr val="accent2"/>
        </a:solidFill>
      </dgm:spPr>
      <dgm:t>
        <a:bodyPr/>
        <a:lstStyle/>
        <a:p>
          <a:r>
            <a:rPr lang="en-US"/>
            <a:t>Primary target</a:t>
          </a:r>
        </a:p>
      </dgm:t>
    </dgm:pt>
    <dgm:pt modelId="{D964A429-C96E-D948-8EE0-8B38363C1EBB}" type="parTrans" cxnId="{42183840-6BB9-D646-9D1B-367402C07411}">
      <dgm:prSet/>
      <dgm:spPr/>
      <dgm:t>
        <a:bodyPr/>
        <a:lstStyle/>
        <a:p>
          <a:endParaRPr lang="en-US"/>
        </a:p>
      </dgm:t>
    </dgm:pt>
    <dgm:pt modelId="{30EEC6AC-7338-2D45-A856-63A66C6D50EB}" type="sibTrans" cxnId="{42183840-6BB9-D646-9D1B-367402C07411}">
      <dgm:prSet/>
      <dgm:spPr/>
      <dgm:t>
        <a:bodyPr/>
        <a:lstStyle/>
        <a:p>
          <a:endParaRPr lang="en-US"/>
        </a:p>
      </dgm:t>
    </dgm:pt>
    <dgm:pt modelId="{6D7C7C35-81F5-AD45-8615-226AFE52FB87}">
      <dgm:prSet phldrT="[Text]"/>
      <dgm:spPr>
        <a:solidFill>
          <a:schemeClr val="tx2"/>
        </a:solidFill>
      </dgm:spPr>
      <dgm:t>
        <a:bodyPr/>
        <a:lstStyle/>
        <a:p>
          <a:r>
            <a:rPr lang="en-US"/>
            <a:t>Secondary</a:t>
          </a:r>
          <a:r>
            <a:rPr lang="en-US" baseline="0"/>
            <a:t> target</a:t>
          </a:r>
          <a:endParaRPr lang="en-US"/>
        </a:p>
      </dgm:t>
    </dgm:pt>
    <dgm:pt modelId="{CBF504CF-6217-A644-80DE-229F9C133C3F}" type="parTrans" cxnId="{C993AB4D-2076-B749-90B3-7A2D9C9A3846}">
      <dgm:prSet/>
      <dgm:spPr/>
      <dgm:t>
        <a:bodyPr/>
        <a:lstStyle/>
        <a:p>
          <a:endParaRPr lang="en-US"/>
        </a:p>
      </dgm:t>
    </dgm:pt>
    <dgm:pt modelId="{4E911888-05B9-074C-B082-A33E94B8F5AF}" type="sibTrans" cxnId="{C993AB4D-2076-B749-90B3-7A2D9C9A3846}">
      <dgm:prSet/>
      <dgm:spPr/>
      <dgm:t>
        <a:bodyPr/>
        <a:lstStyle/>
        <a:p>
          <a:endParaRPr lang="en-US"/>
        </a:p>
      </dgm:t>
    </dgm:pt>
    <dgm:pt modelId="{63B8619A-D47D-F847-810F-83F6051F18EC}">
      <dgm:prSet phldrT="[Text]"/>
      <dgm:spPr/>
      <dgm:t>
        <a:bodyPr/>
        <a:lstStyle/>
        <a:p>
          <a:endParaRPr lang="en-US"/>
        </a:p>
      </dgm:t>
    </dgm:pt>
    <dgm:pt modelId="{6ADFD9DC-94E9-0B41-9FE5-3B471C21DD3A}" type="parTrans" cxnId="{9601265F-CBC5-DB41-87A7-1E668BFA6CC8}">
      <dgm:prSet/>
      <dgm:spPr/>
      <dgm:t>
        <a:bodyPr/>
        <a:lstStyle/>
        <a:p>
          <a:endParaRPr lang="en-US"/>
        </a:p>
      </dgm:t>
    </dgm:pt>
    <dgm:pt modelId="{A560CDD6-A1DF-7348-BE60-34E21BBCC5FC}" type="sibTrans" cxnId="{9601265F-CBC5-DB41-87A7-1E668BFA6CC8}">
      <dgm:prSet/>
      <dgm:spPr/>
      <dgm:t>
        <a:bodyPr/>
        <a:lstStyle/>
        <a:p>
          <a:endParaRPr lang="en-US"/>
        </a:p>
      </dgm:t>
    </dgm:pt>
    <dgm:pt modelId="{4D009C03-ACA6-DB42-9A8A-9A78742C13F2}">
      <dgm:prSet phldrT="[Text]"/>
      <dgm:spPr/>
      <dgm:t>
        <a:bodyPr/>
        <a:lstStyle/>
        <a:p>
          <a:endParaRPr lang="en-US"/>
        </a:p>
      </dgm:t>
    </dgm:pt>
    <dgm:pt modelId="{7F4DA7A9-4467-8040-9495-636CB5EFF1B2}" type="parTrans" cxnId="{6FCA367C-6F3D-A343-A59D-A80FF2768394}">
      <dgm:prSet/>
      <dgm:spPr/>
      <dgm:t>
        <a:bodyPr/>
        <a:lstStyle/>
        <a:p>
          <a:endParaRPr lang="en-US"/>
        </a:p>
      </dgm:t>
    </dgm:pt>
    <dgm:pt modelId="{7479ABE0-F820-EB4F-A62E-11EF0D69CB41}" type="sibTrans" cxnId="{6FCA367C-6F3D-A343-A59D-A80FF2768394}">
      <dgm:prSet/>
      <dgm:spPr/>
      <dgm:t>
        <a:bodyPr/>
        <a:lstStyle/>
        <a:p>
          <a:endParaRPr lang="en-US"/>
        </a:p>
      </dgm:t>
    </dgm:pt>
    <dgm:pt modelId="{F5CA0604-B163-BA4B-8A40-D34D5C1BB6EB}" type="pres">
      <dgm:prSet presAssocID="{8F5359D2-152F-DC40-A7EC-2C22814E5403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6A4589E-6DEF-1C4A-89AD-F8521E3D5636}" type="pres">
      <dgm:prSet presAssocID="{BF2C3341-955B-1640-A03E-FBC028B660CD}" presName="centerShape" presStyleLbl="node0" presStyleIdx="0" presStyleCnt="1"/>
      <dgm:spPr/>
    </dgm:pt>
    <dgm:pt modelId="{7A486A12-5B35-2143-84AC-848E68B5B3EC}" type="pres">
      <dgm:prSet presAssocID="{CBF504CF-6217-A644-80DE-229F9C133C3F}" presName="parTrans" presStyleLbl="bgSibTrans2D1" presStyleIdx="0" presStyleCnt="1"/>
      <dgm:spPr/>
    </dgm:pt>
    <dgm:pt modelId="{7454988C-1DF2-814D-AA55-7A42A15867DD}" type="pres">
      <dgm:prSet presAssocID="{6D7C7C35-81F5-AD45-8615-226AFE52FB87}" presName="node" presStyleLbl="node1" presStyleIdx="0" presStyleCnt="1">
        <dgm:presLayoutVars>
          <dgm:bulletEnabled val="1"/>
        </dgm:presLayoutVars>
      </dgm:prSet>
      <dgm:spPr/>
    </dgm:pt>
  </dgm:ptLst>
  <dgm:cxnLst>
    <dgm:cxn modelId="{093C9A0C-F088-0A4D-A689-1E6E0B088B98}" type="presOf" srcId="{8F5359D2-152F-DC40-A7EC-2C22814E5403}" destId="{F5CA0604-B163-BA4B-8A40-D34D5C1BB6EB}" srcOrd="0" destOrd="0" presId="urn:microsoft.com/office/officeart/2005/8/layout/radial4"/>
    <dgm:cxn modelId="{42183840-6BB9-D646-9D1B-367402C07411}" srcId="{8F5359D2-152F-DC40-A7EC-2C22814E5403}" destId="{BF2C3341-955B-1640-A03E-FBC028B660CD}" srcOrd="0" destOrd="0" parTransId="{D964A429-C96E-D948-8EE0-8B38363C1EBB}" sibTransId="{30EEC6AC-7338-2D45-A856-63A66C6D50EB}"/>
    <dgm:cxn modelId="{9601265F-CBC5-DB41-87A7-1E668BFA6CC8}" srcId="{8F5359D2-152F-DC40-A7EC-2C22814E5403}" destId="{63B8619A-D47D-F847-810F-83F6051F18EC}" srcOrd="1" destOrd="0" parTransId="{6ADFD9DC-94E9-0B41-9FE5-3B471C21DD3A}" sibTransId="{A560CDD6-A1DF-7348-BE60-34E21BBCC5FC}"/>
    <dgm:cxn modelId="{C993AB4D-2076-B749-90B3-7A2D9C9A3846}" srcId="{BF2C3341-955B-1640-A03E-FBC028B660CD}" destId="{6D7C7C35-81F5-AD45-8615-226AFE52FB87}" srcOrd="0" destOrd="0" parTransId="{CBF504CF-6217-A644-80DE-229F9C133C3F}" sibTransId="{4E911888-05B9-074C-B082-A33E94B8F5AF}"/>
    <dgm:cxn modelId="{91E4EF7B-419F-EC40-88FC-4F9DA7AA1E60}" type="presOf" srcId="{CBF504CF-6217-A644-80DE-229F9C133C3F}" destId="{7A486A12-5B35-2143-84AC-848E68B5B3EC}" srcOrd="0" destOrd="0" presId="urn:microsoft.com/office/officeart/2005/8/layout/radial4"/>
    <dgm:cxn modelId="{6FCA367C-6F3D-A343-A59D-A80FF2768394}" srcId="{63B8619A-D47D-F847-810F-83F6051F18EC}" destId="{4D009C03-ACA6-DB42-9A8A-9A78742C13F2}" srcOrd="0" destOrd="0" parTransId="{7F4DA7A9-4467-8040-9495-636CB5EFF1B2}" sibTransId="{7479ABE0-F820-EB4F-A62E-11EF0D69CB41}"/>
    <dgm:cxn modelId="{F66594D7-E9A4-0A47-97D8-C51674F468DA}" type="presOf" srcId="{6D7C7C35-81F5-AD45-8615-226AFE52FB87}" destId="{7454988C-1DF2-814D-AA55-7A42A15867DD}" srcOrd="0" destOrd="0" presId="urn:microsoft.com/office/officeart/2005/8/layout/radial4"/>
    <dgm:cxn modelId="{7D2BC2F1-5790-EB42-9D9D-47FEA62B65F4}" type="presOf" srcId="{BF2C3341-955B-1640-A03E-FBC028B660CD}" destId="{E6A4589E-6DEF-1C4A-89AD-F8521E3D5636}" srcOrd="0" destOrd="0" presId="urn:microsoft.com/office/officeart/2005/8/layout/radial4"/>
    <dgm:cxn modelId="{179F8180-8388-7144-8BD6-7913CBA3D5E9}" type="presParOf" srcId="{F5CA0604-B163-BA4B-8A40-D34D5C1BB6EB}" destId="{E6A4589E-6DEF-1C4A-89AD-F8521E3D5636}" srcOrd="0" destOrd="0" presId="urn:microsoft.com/office/officeart/2005/8/layout/radial4"/>
    <dgm:cxn modelId="{3A891CE7-754E-1B41-87E1-54B4D6E893DF}" type="presParOf" srcId="{F5CA0604-B163-BA4B-8A40-D34D5C1BB6EB}" destId="{7A486A12-5B35-2143-84AC-848E68B5B3EC}" srcOrd="1" destOrd="0" presId="urn:microsoft.com/office/officeart/2005/8/layout/radial4"/>
    <dgm:cxn modelId="{FEE3CCEF-46F6-5244-951E-63B210FBC6F0}" type="presParOf" srcId="{F5CA0604-B163-BA4B-8A40-D34D5C1BB6EB}" destId="{7454988C-1DF2-814D-AA55-7A42A15867DD}" srcOrd="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B12F0E-19EE-4546-9651-A997BBC19838}" type="doc">
      <dgm:prSet loTypeId="urn:microsoft.com/office/officeart/2005/8/layout/equation2" loCatId="list" qsTypeId="urn:microsoft.com/office/officeart/2005/8/quickstyle/simple1" qsCatId="simple" csTypeId="urn:microsoft.com/office/officeart/2005/8/colors/accent1_2" csCatId="accent1" phldr="1"/>
      <dgm:spPr/>
    </dgm:pt>
    <dgm:pt modelId="{F0456DDC-953F-034D-84BD-FD1B076AF061}">
      <dgm:prSet phldrT="[Text]" custT="1"/>
      <dgm:spPr/>
      <dgm:t>
        <a:bodyPr/>
        <a:lstStyle/>
        <a:p>
          <a:r>
            <a:rPr lang="en-US" sz="2800"/>
            <a:t>Value</a:t>
          </a:r>
          <a:r>
            <a:rPr lang="en-US" sz="2800" baseline="0"/>
            <a:t> added</a:t>
          </a:r>
          <a:endParaRPr lang="en-US" sz="2800"/>
        </a:p>
      </dgm:t>
    </dgm:pt>
    <dgm:pt modelId="{FA607DEF-9301-A449-96F1-8ED8B1966ABB}" type="parTrans" cxnId="{6BA6F434-2469-4641-9321-85880DC9AD46}">
      <dgm:prSet/>
      <dgm:spPr/>
      <dgm:t>
        <a:bodyPr/>
        <a:lstStyle/>
        <a:p>
          <a:endParaRPr lang="en-US"/>
        </a:p>
      </dgm:t>
    </dgm:pt>
    <dgm:pt modelId="{377B9F6E-C052-3A41-81B6-A9364793DF9E}" type="sibTrans" cxnId="{6BA6F434-2469-4641-9321-85880DC9AD46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73B25BA8-C570-CA4B-A28B-E64FA0B8FCE4}">
      <dgm:prSet phldrT="[Text]" custT="1"/>
      <dgm:spPr/>
      <dgm:t>
        <a:bodyPr/>
        <a:lstStyle/>
        <a:p>
          <a:r>
            <a:rPr lang="en-US" sz="2800"/>
            <a:t>Interest</a:t>
          </a:r>
          <a:r>
            <a:rPr lang="en-US" sz="2800" baseline="0"/>
            <a:t> aligned</a:t>
          </a:r>
          <a:endParaRPr lang="en-US" sz="2800"/>
        </a:p>
      </dgm:t>
    </dgm:pt>
    <dgm:pt modelId="{E9E99D77-DC36-A740-B2C3-882F2D4AF7D1}" type="parTrans" cxnId="{50814C1A-F12F-674F-AAD0-6D6A07A7862D}">
      <dgm:prSet/>
      <dgm:spPr/>
      <dgm:t>
        <a:bodyPr/>
        <a:lstStyle/>
        <a:p>
          <a:endParaRPr lang="en-US"/>
        </a:p>
      </dgm:t>
    </dgm:pt>
    <dgm:pt modelId="{1BEBBD8A-8048-1946-B36B-EDD1BD41FA14}" type="sibTrans" cxnId="{50814C1A-F12F-674F-AAD0-6D6A07A7862D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5C4EC932-C129-7045-AC7B-38FAC7D5FF39}">
      <dgm:prSet phldrT="[Text]"/>
      <dgm:spPr>
        <a:solidFill>
          <a:schemeClr val="accent2"/>
        </a:solidFill>
      </dgm:spPr>
      <dgm:t>
        <a:bodyPr/>
        <a:lstStyle/>
        <a:p>
          <a:r>
            <a:rPr lang="en-US"/>
            <a:t>Potential ally</a:t>
          </a:r>
        </a:p>
      </dgm:t>
    </dgm:pt>
    <dgm:pt modelId="{2AB91DEC-C4D6-4547-BD8F-1FCBA521579F}" type="parTrans" cxnId="{847C37A8-B0B9-1E4B-B0C5-98E9C0753682}">
      <dgm:prSet/>
      <dgm:spPr/>
      <dgm:t>
        <a:bodyPr/>
        <a:lstStyle/>
        <a:p>
          <a:endParaRPr lang="en-US"/>
        </a:p>
      </dgm:t>
    </dgm:pt>
    <dgm:pt modelId="{CAE29DB3-927A-B942-873D-964FA9734F54}" type="sibTrans" cxnId="{847C37A8-B0B9-1E4B-B0C5-98E9C0753682}">
      <dgm:prSet/>
      <dgm:spPr/>
      <dgm:t>
        <a:bodyPr/>
        <a:lstStyle/>
        <a:p>
          <a:endParaRPr lang="en-US"/>
        </a:p>
      </dgm:t>
    </dgm:pt>
    <dgm:pt modelId="{860C483D-27D1-9D4D-B12E-7955FB8F697A}" type="pres">
      <dgm:prSet presAssocID="{FDB12F0E-19EE-4546-9651-A997BBC19838}" presName="Name0" presStyleCnt="0">
        <dgm:presLayoutVars>
          <dgm:dir/>
          <dgm:resizeHandles val="exact"/>
        </dgm:presLayoutVars>
      </dgm:prSet>
      <dgm:spPr/>
    </dgm:pt>
    <dgm:pt modelId="{BAC59C49-9367-664B-AA13-B998997E0E81}" type="pres">
      <dgm:prSet presAssocID="{FDB12F0E-19EE-4546-9651-A997BBC19838}" presName="vNodes" presStyleCnt="0"/>
      <dgm:spPr/>
    </dgm:pt>
    <dgm:pt modelId="{7B768CDD-FF8C-1E48-BECB-065D1EFFAC4B}" type="pres">
      <dgm:prSet presAssocID="{F0456DDC-953F-034D-84BD-FD1B076AF061}" presName="node" presStyleLbl="node1" presStyleIdx="0" presStyleCnt="3" custScaleX="130942" custScaleY="113160">
        <dgm:presLayoutVars>
          <dgm:bulletEnabled val="1"/>
        </dgm:presLayoutVars>
      </dgm:prSet>
      <dgm:spPr/>
    </dgm:pt>
    <dgm:pt modelId="{E8BC7EAC-E452-F54E-857B-A582E794162D}" type="pres">
      <dgm:prSet presAssocID="{377B9F6E-C052-3A41-81B6-A9364793DF9E}" presName="spacerT" presStyleCnt="0"/>
      <dgm:spPr/>
    </dgm:pt>
    <dgm:pt modelId="{C1BDBCB1-E871-6748-8FA3-EA041B0FD6F8}" type="pres">
      <dgm:prSet presAssocID="{377B9F6E-C052-3A41-81B6-A9364793DF9E}" presName="sibTrans" presStyleLbl="sibTrans2D1" presStyleIdx="0" presStyleCnt="2"/>
      <dgm:spPr/>
    </dgm:pt>
    <dgm:pt modelId="{3104ABB7-35FE-9C4A-AECA-512AAA451098}" type="pres">
      <dgm:prSet presAssocID="{377B9F6E-C052-3A41-81B6-A9364793DF9E}" presName="spacerB" presStyleCnt="0"/>
      <dgm:spPr/>
    </dgm:pt>
    <dgm:pt modelId="{288F41FC-2DB9-FC4A-96FC-0E4286E15ABA}" type="pres">
      <dgm:prSet presAssocID="{73B25BA8-C570-CA4B-A28B-E64FA0B8FCE4}" presName="node" presStyleLbl="node1" presStyleIdx="1" presStyleCnt="3" custScaleX="136979" custScaleY="121792">
        <dgm:presLayoutVars>
          <dgm:bulletEnabled val="1"/>
        </dgm:presLayoutVars>
      </dgm:prSet>
      <dgm:spPr/>
    </dgm:pt>
    <dgm:pt modelId="{D8F63DBE-CD0A-854E-B66C-776E6C65DCAC}" type="pres">
      <dgm:prSet presAssocID="{FDB12F0E-19EE-4546-9651-A997BBC19838}" presName="sibTransLast" presStyleLbl="sibTrans2D1" presStyleIdx="1" presStyleCnt="2" custScaleX="194339" custScaleY="100122"/>
      <dgm:spPr/>
    </dgm:pt>
    <dgm:pt modelId="{7487C7FC-CDF4-2645-8939-A50B75A3D92E}" type="pres">
      <dgm:prSet presAssocID="{FDB12F0E-19EE-4546-9651-A997BBC19838}" presName="connectorText" presStyleLbl="sibTrans2D1" presStyleIdx="1" presStyleCnt="2"/>
      <dgm:spPr/>
    </dgm:pt>
    <dgm:pt modelId="{DA27C554-461E-E243-BAAD-C717ECF82E52}" type="pres">
      <dgm:prSet presAssocID="{FDB12F0E-19EE-4546-9651-A997BBC19838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50814C1A-F12F-674F-AAD0-6D6A07A7862D}" srcId="{FDB12F0E-19EE-4546-9651-A997BBC19838}" destId="{73B25BA8-C570-CA4B-A28B-E64FA0B8FCE4}" srcOrd="1" destOrd="0" parTransId="{E9E99D77-DC36-A740-B2C3-882F2D4AF7D1}" sibTransId="{1BEBBD8A-8048-1946-B36B-EDD1BD41FA14}"/>
    <dgm:cxn modelId="{079EF71F-6639-FC4D-807B-F7DAB788D036}" type="presOf" srcId="{377B9F6E-C052-3A41-81B6-A9364793DF9E}" destId="{C1BDBCB1-E871-6748-8FA3-EA041B0FD6F8}" srcOrd="0" destOrd="0" presId="urn:microsoft.com/office/officeart/2005/8/layout/equation2"/>
    <dgm:cxn modelId="{6BA6F434-2469-4641-9321-85880DC9AD46}" srcId="{FDB12F0E-19EE-4546-9651-A997BBC19838}" destId="{F0456DDC-953F-034D-84BD-FD1B076AF061}" srcOrd="0" destOrd="0" parTransId="{FA607DEF-9301-A449-96F1-8ED8B1966ABB}" sibTransId="{377B9F6E-C052-3A41-81B6-A9364793DF9E}"/>
    <dgm:cxn modelId="{C1AE2451-3FA2-0849-9D0B-A483F77CC4FA}" type="presOf" srcId="{5C4EC932-C129-7045-AC7B-38FAC7D5FF39}" destId="{DA27C554-461E-E243-BAAD-C717ECF82E52}" srcOrd="0" destOrd="0" presId="urn:microsoft.com/office/officeart/2005/8/layout/equation2"/>
    <dgm:cxn modelId="{68097E7F-288D-7E4E-AC26-78D49A2BB2DA}" type="presOf" srcId="{F0456DDC-953F-034D-84BD-FD1B076AF061}" destId="{7B768CDD-FF8C-1E48-BECB-065D1EFFAC4B}" srcOrd="0" destOrd="0" presId="urn:microsoft.com/office/officeart/2005/8/layout/equation2"/>
    <dgm:cxn modelId="{DA42F285-82D5-6348-BC44-10B9AF91CD47}" type="presOf" srcId="{73B25BA8-C570-CA4B-A28B-E64FA0B8FCE4}" destId="{288F41FC-2DB9-FC4A-96FC-0E4286E15ABA}" srcOrd="0" destOrd="0" presId="urn:microsoft.com/office/officeart/2005/8/layout/equation2"/>
    <dgm:cxn modelId="{BD07AB87-141D-7041-A862-E68EA39F2BA8}" type="presOf" srcId="{1BEBBD8A-8048-1946-B36B-EDD1BD41FA14}" destId="{7487C7FC-CDF4-2645-8939-A50B75A3D92E}" srcOrd="1" destOrd="0" presId="urn:microsoft.com/office/officeart/2005/8/layout/equation2"/>
    <dgm:cxn modelId="{847C37A8-B0B9-1E4B-B0C5-98E9C0753682}" srcId="{FDB12F0E-19EE-4546-9651-A997BBC19838}" destId="{5C4EC932-C129-7045-AC7B-38FAC7D5FF39}" srcOrd="2" destOrd="0" parTransId="{2AB91DEC-C4D6-4547-BD8F-1FCBA521579F}" sibTransId="{CAE29DB3-927A-B942-873D-964FA9734F54}"/>
    <dgm:cxn modelId="{5D61CAAB-C277-FE41-9DD0-FE4807AD99A8}" type="presOf" srcId="{1BEBBD8A-8048-1946-B36B-EDD1BD41FA14}" destId="{D8F63DBE-CD0A-854E-B66C-776E6C65DCAC}" srcOrd="0" destOrd="0" presId="urn:microsoft.com/office/officeart/2005/8/layout/equation2"/>
    <dgm:cxn modelId="{11F37DAE-2529-2E40-B027-07E5C9EF2685}" type="presOf" srcId="{FDB12F0E-19EE-4546-9651-A997BBC19838}" destId="{860C483D-27D1-9D4D-B12E-7955FB8F697A}" srcOrd="0" destOrd="0" presId="urn:microsoft.com/office/officeart/2005/8/layout/equation2"/>
    <dgm:cxn modelId="{A8DA6BB7-61AA-7E48-A0BE-2D6AF8243C6B}" type="presParOf" srcId="{860C483D-27D1-9D4D-B12E-7955FB8F697A}" destId="{BAC59C49-9367-664B-AA13-B998997E0E81}" srcOrd="0" destOrd="0" presId="urn:microsoft.com/office/officeart/2005/8/layout/equation2"/>
    <dgm:cxn modelId="{896AF508-C2C1-D748-9F23-546E38E90CEA}" type="presParOf" srcId="{BAC59C49-9367-664B-AA13-B998997E0E81}" destId="{7B768CDD-FF8C-1E48-BECB-065D1EFFAC4B}" srcOrd="0" destOrd="0" presId="urn:microsoft.com/office/officeart/2005/8/layout/equation2"/>
    <dgm:cxn modelId="{5509015A-A656-3348-9F72-06F17BE0102E}" type="presParOf" srcId="{BAC59C49-9367-664B-AA13-B998997E0E81}" destId="{E8BC7EAC-E452-F54E-857B-A582E794162D}" srcOrd="1" destOrd="0" presId="urn:microsoft.com/office/officeart/2005/8/layout/equation2"/>
    <dgm:cxn modelId="{86491468-0B18-0549-828C-3F1E642E5390}" type="presParOf" srcId="{BAC59C49-9367-664B-AA13-B998997E0E81}" destId="{C1BDBCB1-E871-6748-8FA3-EA041B0FD6F8}" srcOrd="2" destOrd="0" presId="urn:microsoft.com/office/officeart/2005/8/layout/equation2"/>
    <dgm:cxn modelId="{E1174671-75E0-7549-8FA8-B0639B63BD6B}" type="presParOf" srcId="{BAC59C49-9367-664B-AA13-B998997E0E81}" destId="{3104ABB7-35FE-9C4A-AECA-512AAA451098}" srcOrd="3" destOrd="0" presId="urn:microsoft.com/office/officeart/2005/8/layout/equation2"/>
    <dgm:cxn modelId="{1262E70F-7A7B-2843-9833-C9866788F833}" type="presParOf" srcId="{BAC59C49-9367-664B-AA13-B998997E0E81}" destId="{288F41FC-2DB9-FC4A-96FC-0E4286E15ABA}" srcOrd="4" destOrd="0" presId="urn:microsoft.com/office/officeart/2005/8/layout/equation2"/>
    <dgm:cxn modelId="{E2F86ED4-4EC8-E546-B8B9-F429532413E7}" type="presParOf" srcId="{860C483D-27D1-9D4D-B12E-7955FB8F697A}" destId="{D8F63DBE-CD0A-854E-B66C-776E6C65DCAC}" srcOrd="1" destOrd="0" presId="urn:microsoft.com/office/officeart/2005/8/layout/equation2"/>
    <dgm:cxn modelId="{B8DD1301-7964-E74D-AA4D-670BE0C4141D}" type="presParOf" srcId="{D8F63DBE-CD0A-854E-B66C-776E6C65DCAC}" destId="{7487C7FC-CDF4-2645-8939-A50B75A3D92E}" srcOrd="0" destOrd="0" presId="urn:microsoft.com/office/officeart/2005/8/layout/equation2"/>
    <dgm:cxn modelId="{F25A0D7A-4C72-C943-AC3D-CC48A2709E25}" type="presParOf" srcId="{860C483D-27D1-9D4D-B12E-7955FB8F697A}" destId="{DA27C554-461E-E243-BAAD-C717ECF82E52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8F3595-53DB-854E-801C-D11104900EE7}" type="doc">
      <dgm:prSet loTypeId="urn:microsoft.com/office/officeart/2005/8/layout/radial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B3A844-DC7F-DA47-87F3-BC05E1C29DB1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/>
            <a:t>Staff, funding &amp; other support</a:t>
          </a:r>
        </a:p>
      </dgm:t>
    </dgm:pt>
    <dgm:pt modelId="{04028495-3320-A84D-8262-6AF778552D2B}" type="parTrans" cxnId="{C84BE46E-C931-0040-A67E-33877A00F93D}">
      <dgm:prSet/>
      <dgm:spPr/>
      <dgm:t>
        <a:bodyPr/>
        <a:lstStyle/>
        <a:p>
          <a:endParaRPr lang="en-US"/>
        </a:p>
      </dgm:t>
    </dgm:pt>
    <dgm:pt modelId="{281936AE-ADE2-DB4B-84FD-DD8E05F0E262}" type="sibTrans" cxnId="{C84BE46E-C931-0040-A67E-33877A00F93D}">
      <dgm:prSet/>
      <dgm:spPr/>
      <dgm:t>
        <a:bodyPr/>
        <a:lstStyle/>
        <a:p>
          <a:endParaRPr lang="en-US"/>
        </a:p>
      </dgm:t>
    </dgm:pt>
    <dgm:pt modelId="{3CB3B873-2C73-F647-92EB-4269973D6D0A}">
      <dgm:prSet phldrT="[Text]" custT="1"/>
      <dgm:spPr/>
      <dgm:t>
        <a:bodyPr/>
        <a:lstStyle/>
        <a:p>
          <a:r>
            <a:rPr lang="en-US" sz="2400"/>
            <a:t>Child protection staff</a:t>
          </a:r>
        </a:p>
      </dgm:t>
    </dgm:pt>
    <dgm:pt modelId="{10DD8F76-A66A-C548-B80E-F35399289196}" type="parTrans" cxnId="{9DC2251C-A016-2F4F-B92D-5D796955554E}">
      <dgm:prSet/>
      <dgm:spPr/>
      <dgm:t>
        <a:bodyPr/>
        <a:lstStyle/>
        <a:p>
          <a:endParaRPr lang="en-US"/>
        </a:p>
      </dgm:t>
    </dgm:pt>
    <dgm:pt modelId="{3A6A827F-E448-6B4B-AAD5-D10A70D8D856}" type="sibTrans" cxnId="{9DC2251C-A016-2F4F-B92D-5D796955554E}">
      <dgm:prSet/>
      <dgm:spPr/>
      <dgm:t>
        <a:bodyPr/>
        <a:lstStyle/>
        <a:p>
          <a:endParaRPr lang="en-US"/>
        </a:p>
      </dgm:t>
    </dgm:pt>
    <dgm:pt modelId="{9778E7D5-17CE-1443-A47F-ABE081B718B9}">
      <dgm:prSet custT="1"/>
      <dgm:spPr/>
      <dgm:t>
        <a:bodyPr/>
        <a:lstStyle/>
        <a:p>
          <a:r>
            <a:rPr lang="en-US" sz="2400"/>
            <a:t>UN field mission</a:t>
          </a:r>
        </a:p>
      </dgm:t>
    </dgm:pt>
    <dgm:pt modelId="{18FAE4F0-684D-FE4A-B404-0F47ECE2E526}" type="parTrans" cxnId="{3E4C2AE7-3FC4-A548-82FB-0927E1B1F1FE}">
      <dgm:prSet/>
      <dgm:spPr/>
      <dgm:t>
        <a:bodyPr/>
        <a:lstStyle/>
        <a:p>
          <a:endParaRPr lang="en-US"/>
        </a:p>
      </dgm:t>
    </dgm:pt>
    <dgm:pt modelId="{655C56CB-5273-614A-937B-8171B76ACB48}" type="sibTrans" cxnId="{3E4C2AE7-3FC4-A548-82FB-0927E1B1F1FE}">
      <dgm:prSet/>
      <dgm:spPr/>
      <dgm:t>
        <a:bodyPr/>
        <a:lstStyle/>
        <a:p>
          <a:endParaRPr lang="en-US"/>
        </a:p>
      </dgm:t>
    </dgm:pt>
    <dgm:pt modelId="{6A30F34C-05BA-944F-BCFE-8E1139AE021E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400"/>
            <a:t>Partners</a:t>
          </a:r>
        </a:p>
      </dgm:t>
    </dgm:pt>
    <dgm:pt modelId="{D3E90229-FD53-F348-8400-5247EE8A1370}" type="parTrans" cxnId="{81AE3F62-7EAC-D641-8F0A-8F3ADE8F5A83}">
      <dgm:prSet/>
      <dgm:spPr/>
      <dgm:t>
        <a:bodyPr/>
        <a:lstStyle/>
        <a:p>
          <a:endParaRPr lang="en-US"/>
        </a:p>
      </dgm:t>
    </dgm:pt>
    <dgm:pt modelId="{9FABE254-FF9C-C84A-8FF1-11D0D31AAC9D}" type="sibTrans" cxnId="{81AE3F62-7EAC-D641-8F0A-8F3ADE8F5A83}">
      <dgm:prSet/>
      <dgm:spPr/>
      <dgm:t>
        <a:bodyPr/>
        <a:lstStyle/>
        <a:p>
          <a:endParaRPr lang="en-US"/>
        </a:p>
      </dgm:t>
    </dgm:pt>
    <dgm:pt modelId="{51E8A0CD-35AA-5E43-A12B-F79CF7EF52E1}" type="pres">
      <dgm:prSet presAssocID="{2F8F3595-53DB-854E-801C-D11104900EE7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B00CB90-3F0E-3446-8F9C-B440FAF71E04}" type="pres">
      <dgm:prSet presAssocID="{54B3A844-DC7F-DA47-87F3-BC05E1C29DB1}" presName="centerShape" presStyleLbl="node0" presStyleIdx="0" presStyleCnt="1" custScaleX="133511"/>
      <dgm:spPr/>
    </dgm:pt>
    <dgm:pt modelId="{F89483DA-92F0-274B-A2C1-657F9525C1E6}" type="pres">
      <dgm:prSet presAssocID="{18FAE4F0-684D-FE4A-B404-0F47ECE2E526}" presName="parTrans" presStyleLbl="bgSibTrans2D1" presStyleIdx="0" presStyleCnt="3"/>
      <dgm:spPr/>
    </dgm:pt>
    <dgm:pt modelId="{77BFF6BC-7F83-A34C-81FF-6DC135744594}" type="pres">
      <dgm:prSet presAssocID="{9778E7D5-17CE-1443-A47F-ABE081B718B9}" presName="node" presStyleLbl="node1" presStyleIdx="0" presStyleCnt="3">
        <dgm:presLayoutVars>
          <dgm:bulletEnabled val="1"/>
        </dgm:presLayoutVars>
      </dgm:prSet>
      <dgm:spPr/>
    </dgm:pt>
    <dgm:pt modelId="{15176DE2-92A4-3141-974A-981A658C0B9A}" type="pres">
      <dgm:prSet presAssocID="{10DD8F76-A66A-C548-B80E-F35399289196}" presName="parTrans" presStyleLbl="bgSibTrans2D1" presStyleIdx="1" presStyleCnt="3"/>
      <dgm:spPr/>
    </dgm:pt>
    <dgm:pt modelId="{E15634B7-ABAC-1749-BA16-08BCF60B3AD5}" type="pres">
      <dgm:prSet presAssocID="{3CB3B873-2C73-F647-92EB-4269973D6D0A}" presName="node" presStyleLbl="node1" presStyleIdx="1" presStyleCnt="3">
        <dgm:presLayoutVars>
          <dgm:bulletEnabled val="1"/>
        </dgm:presLayoutVars>
      </dgm:prSet>
      <dgm:spPr/>
    </dgm:pt>
    <dgm:pt modelId="{BD5980CE-D9F7-7F41-94F0-5934F80DD4A7}" type="pres">
      <dgm:prSet presAssocID="{D3E90229-FD53-F348-8400-5247EE8A1370}" presName="parTrans" presStyleLbl="bgSibTrans2D1" presStyleIdx="2" presStyleCnt="3"/>
      <dgm:spPr/>
    </dgm:pt>
    <dgm:pt modelId="{242DA2C5-486B-1D47-A4B7-DA6CF95F0DE6}" type="pres">
      <dgm:prSet presAssocID="{6A30F34C-05BA-944F-BCFE-8E1139AE021E}" presName="node" presStyleLbl="node1" presStyleIdx="2" presStyleCnt="3">
        <dgm:presLayoutVars>
          <dgm:bulletEnabled val="1"/>
        </dgm:presLayoutVars>
      </dgm:prSet>
      <dgm:spPr/>
    </dgm:pt>
  </dgm:ptLst>
  <dgm:cxnLst>
    <dgm:cxn modelId="{9DC2251C-A016-2F4F-B92D-5D796955554E}" srcId="{54B3A844-DC7F-DA47-87F3-BC05E1C29DB1}" destId="{3CB3B873-2C73-F647-92EB-4269973D6D0A}" srcOrd="1" destOrd="0" parTransId="{10DD8F76-A66A-C548-B80E-F35399289196}" sibTransId="{3A6A827F-E448-6B4B-AAD5-D10A70D8D856}"/>
    <dgm:cxn modelId="{64D5A527-25D2-B349-AB65-8455A29FC005}" type="presOf" srcId="{18FAE4F0-684D-FE4A-B404-0F47ECE2E526}" destId="{F89483DA-92F0-274B-A2C1-657F9525C1E6}" srcOrd="0" destOrd="0" presId="urn:microsoft.com/office/officeart/2005/8/layout/radial4"/>
    <dgm:cxn modelId="{C586F42B-5BCB-9645-B13D-FB7DA6CB8302}" type="presOf" srcId="{10DD8F76-A66A-C548-B80E-F35399289196}" destId="{15176DE2-92A4-3141-974A-981A658C0B9A}" srcOrd="0" destOrd="0" presId="urn:microsoft.com/office/officeart/2005/8/layout/radial4"/>
    <dgm:cxn modelId="{81AE3F62-7EAC-D641-8F0A-8F3ADE8F5A83}" srcId="{54B3A844-DC7F-DA47-87F3-BC05E1C29DB1}" destId="{6A30F34C-05BA-944F-BCFE-8E1139AE021E}" srcOrd="2" destOrd="0" parTransId="{D3E90229-FD53-F348-8400-5247EE8A1370}" sibTransId="{9FABE254-FF9C-C84A-8FF1-11D0D31AAC9D}"/>
    <dgm:cxn modelId="{C84BE46E-C931-0040-A67E-33877A00F93D}" srcId="{2F8F3595-53DB-854E-801C-D11104900EE7}" destId="{54B3A844-DC7F-DA47-87F3-BC05E1C29DB1}" srcOrd="0" destOrd="0" parTransId="{04028495-3320-A84D-8262-6AF778552D2B}" sibTransId="{281936AE-ADE2-DB4B-84FD-DD8E05F0E262}"/>
    <dgm:cxn modelId="{4E3B3E54-9958-4A40-A60F-2C6F8BD83803}" type="presOf" srcId="{54B3A844-DC7F-DA47-87F3-BC05E1C29DB1}" destId="{0B00CB90-3F0E-3446-8F9C-B440FAF71E04}" srcOrd="0" destOrd="0" presId="urn:microsoft.com/office/officeart/2005/8/layout/radial4"/>
    <dgm:cxn modelId="{17FF3A8F-931C-1945-B8C6-BB5187D5BF4A}" type="presOf" srcId="{6A30F34C-05BA-944F-BCFE-8E1139AE021E}" destId="{242DA2C5-486B-1D47-A4B7-DA6CF95F0DE6}" srcOrd="0" destOrd="0" presId="urn:microsoft.com/office/officeart/2005/8/layout/radial4"/>
    <dgm:cxn modelId="{130D9697-7AAE-6641-AA12-5A703EF62330}" type="presOf" srcId="{D3E90229-FD53-F348-8400-5247EE8A1370}" destId="{BD5980CE-D9F7-7F41-94F0-5934F80DD4A7}" srcOrd="0" destOrd="0" presId="urn:microsoft.com/office/officeart/2005/8/layout/radial4"/>
    <dgm:cxn modelId="{3E4C2AE7-3FC4-A548-82FB-0927E1B1F1FE}" srcId="{54B3A844-DC7F-DA47-87F3-BC05E1C29DB1}" destId="{9778E7D5-17CE-1443-A47F-ABE081B718B9}" srcOrd="0" destOrd="0" parTransId="{18FAE4F0-684D-FE4A-B404-0F47ECE2E526}" sibTransId="{655C56CB-5273-614A-937B-8171B76ACB48}"/>
    <dgm:cxn modelId="{2587F4EC-29DB-9445-B300-F83ED679BCB1}" type="presOf" srcId="{2F8F3595-53DB-854E-801C-D11104900EE7}" destId="{51E8A0CD-35AA-5E43-A12B-F79CF7EF52E1}" srcOrd="0" destOrd="0" presId="urn:microsoft.com/office/officeart/2005/8/layout/radial4"/>
    <dgm:cxn modelId="{7E9652FB-C9B5-8846-A3D4-2D644D0A4678}" type="presOf" srcId="{3CB3B873-2C73-F647-92EB-4269973D6D0A}" destId="{E15634B7-ABAC-1749-BA16-08BCF60B3AD5}" srcOrd="0" destOrd="0" presId="urn:microsoft.com/office/officeart/2005/8/layout/radial4"/>
    <dgm:cxn modelId="{2CBD14FF-B029-DD4D-B22F-93A25F101E43}" type="presOf" srcId="{9778E7D5-17CE-1443-A47F-ABE081B718B9}" destId="{77BFF6BC-7F83-A34C-81FF-6DC135744594}" srcOrd="0" destOrd="0" presId="urn:microsoft.com/office/officeart/2005/8/layout/radial4"/>
    <dgm:cxn modelId="{BBFBB7E0-B72F-6F4A-B355-EF7E2F4E13C2}" type="presParOf" srcId="{51E8A0CD-35AA-5E43-A12B-F79CF7EF52E1}" destId="{0B00CB90-3F0E-3446-8F9C-B440FAF71E04}" srcOrd="0" destOrd="0" presId="urn:microsoft.com/office/officeart/2005/8/layout/radial4"/>
    <dgm:cxn modelId="{4C5EC131-DDE3-B54C-80F6-931BF7A4DE30}" type="presParOf" srcId="{51E8A0CD-35AA-5E43-A12B-F79CF7EF52E1}" destId="{F89483DA-92F0-274B-A2C1-657F9525C1E6}" srcOrd="1" destOrd="0" presId="urn:microsoft.com/office/officeart/2005/8/layout/radial4"/>
    <dgm:cxn modelId="{73BE6AE2-1E3F-A14C-9AFA-9E2FBCBF5A75}" type="presParOf" srcId="{51E8A0CD-35AA-5E43-A12B-F79CF7EF52E1}" destId="{77BFF6BC-7F83-A34C-81FF-6DC135744594}" srcOrd="2" destOrd="0" presId="urn:microsoft.com/office/officeart/2005/8/layout/radial4"/>
    <dgm:cxn modelId="{EE5AB4A7-C473-C043-BAB6-9A55604EDCDF}" type="presParOf" srcId="{51E8A0CD-35AA-5E43-A12B-F79CF7EF52E1}" destId="{15176DE2-92A4-3141-974A-981A658C0B9A}" srcOrd="3" destOrd="0" presId="urn:microsoft.com/office/officeart/2005/8/layout/radial4"/>
    <dgm:cxn modelId="{026A8CD8-5604-2D48-9CAD-6831C2003FD0}" type="presParOf" srcId="{51E8A0CD-35AA-5E43-A12B-F79CF7EF52E1}" destId="{E15634B7-ABAC-1749-BA16-08BCF60B3AD5}" srcOrd="4" destOrd="0" presId="urn:microsoft.com/office/officeart/2005/8/layout/radial4"/>
    <dgm:cxn modelId="{22B91745-2C3D-6F47-A322-2D6497D9B871}" type="presParOf" srcId="{51E8A0CD-35AA-5E43-A12B-F79CF7EF52E1}" destId="{BD5980CE-D9F7-7F41-94F0-5934F80DD4A7}" srcOrd="5" destOrd="0" presId="urn:microsoft.com/office/officeart/2005/8/layout/radial4"/>
    <dgm:cxn modelId="{2982E300-F935-B846-90F6-F3C227A32850}" type="presParOf" srcId="{51E8A0CD-35AA-5E43-A12B-F79CF7EF52E1}" destId="{242DA2C5-486B-1D47-A4B7-DA6CF95F0DE6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A4589E-6DEF-1C4A-89AD-F8521E3D5636}">
      <dsp:nvSpPr>
        <dsp:cNvPr id="0" name=""/>
        <dsp:cNvSpPr/>
      </dsp:nvSpPr>
      <dsp:spPr>
        <a:xfrm>
          <a:off x="1878821" y="2403698"/>
          <a:ext cx="2343046" cy="2343046"/>
        </a:xfrm>
        <a:prstGeom prst="ellipse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Primary target</a:t>
          </a:r>
        </a:p>
      </dsp:txBody>
      <dsp:txXfrm>
        <a:off x="2221952" y="2746829"/>
        <a:ext cx="1656784" cy="1656784"/>
      </dsp:txXfrm>
    </dsp:sp>
    <dsp:sp modelId="{7A486A12-5B35-2143-84AC-848E68B5B3EC}">
      <dsp:nvSpPr>
        <dsp:cNvPr id="0" name=""/>
        <dsp:cNvSpPr/>
      </dsp:nvSpPr>
      <dsp:spPr>
        <a:xfrm rot="16200000">
          <a:off x="2337104" y="1273550"/>
          <a:ext cx="1426481" cy="66776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9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54988C-1DF2-814D-AA55-7A42A15867DD}">
      <dsp:nvSpPr>
        <dsp:cNvPr id="0" name=""/>
        <dsp:cNvSpPr/>
      </dsp:nvSpPr>
      <dsp:spPr>
        <a:xfrm>
          <a:off x="1937398" y="3836"/>
          <a:ext cx="2225893" cy="1780715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Secondary</a:t>
          </a:r>
          <a:r>
            <a:rPr lang="en-US" sz="3600" kern="1200" baseline="0"/>
            <a:t> target</a:t>
          </a:r>
          <a:endParaRPr lang="en-US" sz="3600" kern="1200"/>
        </a:p>
      </dsp:txBody>
      <dsp:txXfrm>
        <a:off x="1989553" y="55991"/>
        <a:ext cx="2121583" cy="16764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768CDD-FF8C-1E48-BECB-065D1EFFAC4B}">
      <dsp:nvSpPr>
        <dsp:cNvPr id="0" name=""/>
        <dsp:cNvSpPr/>
      </dsp:nvSpPr>
      <dsp:spPr>
        <a:xfrm>
          <a:off x="918118" y="1267"/>
          <a:ext cx="1924647" cy="16632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Value</a:t>
          </a:r>
          <a:r>
            <a:rPr lang="en-US" sz="2800" kern="1200" baseline="0"/>
            <a:t> added</a:t>
          </a:r>
          <a:endParaRPr lang="en-US" sz="2800" kern="1200"/>
        </a:p>
      </dsp:txBody>
      <dsp:txXfrm>
        <a:off x="1199976" y="244849"/>
        <a:ext cx="1360931" cy="1176115"/>
      </dsp:txXfrm>
    </dsp:sp>
    <dsp:sp modelId="{C1BDBCB1-E871-6748-8FA3-EA041B0FD6F8}">
      <dsp:nvSpPr>
        <dsp:cNvPr id="0" name=""/>
        <dsp:cNvSpPr/>
      </dsp:nvSpPr>
      <dsp:spPr>
        <a:xfrm>
          <a:off x="1454186" y="1783898"/>
          <a:ext cx="852511" cy="852511"/>
        </a:xfrm>
        <a:prstGeom prst="mathPlus">
          <a:avLst/>
        </a:prstGeom>
        <a:solidFill>
          <a:schemeClr val="tx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567186" y="2109898"/>
        <a:ext cx="626511" cy="200511"/>
      </dsp:txXfrm>
    </dsp:sp>
    <dsp:sp modelId="{288F41FC-2DB9-FC4A-96FC-0E4286E15ABA}">
      <dsp:nvSpPr>
        <dsp:cNvPr id="0" name=""/>
        <dsp:cNvSpPr/>
      </dsp:nvSpPr>
      <dsp:spPr>
        <a:xfrm>
          <a:off x="873750" y="2755761"/>
          <a:ext cx="2013382" cy="17901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Interest</a:t>
          </a:r>
          <a:r>
            <a:rPr lang="en-US" sz="2800" kern="1200" baseline="0"/>
            <a:t> aligned</a:t>
          </a:r>
          <a:endParaRPr lang="en-US" sz="2800" kern="1200"/>
        </a:p>
      </dsp:txBody>
      <dsp:txXfrm>
        <a:off x="1168603" y="3017923"/>
        <a:ext cx="1423676" cy="1265832"/>
      </dsp:txXfrm>
    </dsp:sp>
    <dsp:sp modelId="{D8F63DBE-CD0A-854E-B66C-776E6C65DCAC}">
      <dsp:nvSpPr>
        <dsp:cNvPr id="0" name=""/>
        <dsp:cNvSpPr/>
      </dsp:nvSpPr>
      <dsp:spPr>
        <a:xfrm>
          <a:off x="2887134" y="1999867"/>
          <a:ext cx="908362" cy="547450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2887134" y="2109357"/>
        <a:ext cx="744127" cy="328470"/>
      </dsp:txXfrm>
    </dsp:sp>
    <dsp:sp modelId="{DA27C554-461E-E243-BAAD-C717ECF82E52}">
      <dsp:nvSpPr>
        <dsp:cNvPr id="0" name=""/>
        <dsp:cNvSpPr/>
      </dsp:nvSpPr>
      <dsp:spPr>
        <a:xfrm>
          <a:off x="3769041" y="803745"/>
          <a:ext cx="2939694" cy="2939694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Potential ally</a:t>
          </a:r>
        </a:p>
      </dsp:txBody>
      <dsp:txXfrm>
        <a:off x="4199549" y="1234253"/>
        <a:ext cx="2078678" cy="20786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00CB90-3F0E-3446-8F9C-B440FAF71E04}">
      <dsp:nvSpPr>
        <dsp:cNvPr id="0" name=""/>
        <dsp:cNvSpPr/>
      </dsp:nvSpPr>
      <dsp:spPr>
        <a:xfrm>
          <a:off x="2504047" y="2774214"/>
          <a:ext cx="2822922" cy="2114374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Staff, funding &amp; other support</a:t>
          </a:r>
        </a:p>
      </dsp:txBody>
      <dsp:txXfrm>
        <a:off x="2917454" y="3083857"/>
        <a:ext cx="1996108" cy="1495088"/>
      </dsp:txXfrm>
    </dsp:sp>
    <dsp:sp modelId="{F89483DA-92F0-274B-A2C1-657F9525C1E6}">
      <dsp:nvSpPr>
        <dsp:cNvPr id="0" name=""/>
        <dsp:cNvSpPr/>
      </dsp:nvSpPr>
      <dsp:spPr>
        <a:xfrm rot="12900000">
          <a:off x="1286400" y="2273644"/>
          <a:ext cx="1669398" cy="60259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BFF6BC-7F83-A34C-81FF-6DC135744594}">
      <dsp:nvSpPr>
        <dsp:cNvPr id="0" name=""/>
        <dsp:cNvSpPr/>
      </dsp:nvSpPr>
      <dsp:spPr>
        <a:xfrm>
          <a:off x="433026" y="1292716"/>
          <a:ext cx="2008655" cy="16069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UN field mission</a:t>
          </a:r>
        </a:p>
      </dsp:txBody>
      <dsp:txXfrm>
        <a:off x="480091" y="1339781"/>
        <a:ext cx="1914525" cy="1512794"/>
      </dsp:txXfrm>
    </dsp:sp>
    <dsp:sp modelId="{15176DE2-92A4-3141-974A-981A658C0B9A}">
      <dsp:nvSpPr>
        <dsp:cNvPr id="0" name=""/>
        <dsp:cNvSpPr/>
      </dsp:nvSpPr>
      <dsp:spPr>
        <a:xfrm rot="16200000">
          <a:off x="2985590" y="1434753"/>
          <a:ext cx="1859836" cy="60259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5634B7-ABAC-1749-BA16-08BCF60B3AD5}">
      <dsp:nvSpPr>
        <dsp:cNvPr id="0" name=""/>
        <dsp:cNvSpPr/>
      </dsp:nvSpPr>
      <dsp:spPr>
        <a:xfrm>
          <a:off x="2911180" y="2671"/>
          <a:ext cx="2008655" cy="16069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Child protection staff</a:t>
          </a:r>
        </a:p>
      </dsp:txBody>
      <dsp:txXfrm>
        <a:off x="2958245" y="49736"/>
        <a:ext cx="1914525" cy="1512794"/>
      </dsp:txXfrm>
    </dsp:sp>
    <dsp:sp modelId="{BD5980CE-D9F7-7F41-94F0-5934F80DD4A7}">
      <dsp:nvSpPr>
        <dsp:cNvPr id="0" name=""/>
        <dsp:cNvSpPr/>
      </dsp:nvSpPr>
      <dsp:spPr>
        <a:xfrm rot="19500000">
          <a:off x="4875218" y="2273644"/>
          <a:ext cx="1669398" cy="60259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2DA2C5-486B-1D47-A4B7-DA6CF95F0DE6}">
      <dsp:nvSpPr>
        <dsp:cNvPr id="0" name=""/>
        <dsp:cNvSpPr/>
      </dsp:nvSpPr>
      <dsp:spPr>
        <a:xfrm>
          <a:off x="5389335" y="1292716"/>
          <a:ext cx="2008655" cy="1606924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Partners</a:t>
          </a:r>
        </a:p>
      </dsp:txBody>
      <dsp:txXfrm>
        <a:off x="5436400" y="1339781"/>
        <a:ext cx="1914525" cy="15127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4639B0F-FEA8-4186-AECA-2957DD0980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ja-JP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21EFA6-8DDA-415C-9B72-6F2483CBEE5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84483A68-DF6B-44FB-8F01-38CBC6D2DFB4}" type="datetime1">
              <a:rPr lang="en-US" altLang="ja-JP"/>
              <a:pPr/>
              <a:t>2/24/2021</a:t>
            </a:fld>
            <a:endParaRPr lang="en-US" altLang="ja-JP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783643-7F92-4409-B284-ED44A0B436F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Legal Framework for Child Protection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79797B-346A-47C8-8DB8-544887E8B3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D36C30A5-7C82-4D70-B75A-A379ABB8BCE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150265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FFE6AE0-7E68-414D-9AE6-C40600874F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ja-JP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C6D4BE-B7B5-483A-9424-18A343FE5B8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71EF53D8-CA8C-4D2C-B9B7-F63A7DD77137}" type="datetime1">
              <a:rPr lang="en-US" altLang="ja-JP"/>
              <a:pPr/>
              <a:t>2/24/2021</a:t>
            </a:fld>
            <a:endParaRPr lang="en-US" altLang="ja-JP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BAA45EF-A7D6-4685-9991-F76216773D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ja-JP" altLang="ja-JP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DCFF172-130B-4246-B2E1-5B93FF505D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9A432F-D2E3-40D0-94AD-026F21C0E5F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Legal Framework for Child Protection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F54AD9-8752-4792-B8BB-E95FD3778D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3CAFA3C9-DBE7-4457-B10B-311036D6445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933848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pitchFamily="34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UN Photo/JC</a:t>
            </a:r>
            <a:r>
              <a:rPr lang="en-US" baseline="0"/>
              <a:t> </a:t>
            </a:r>
            <a:r>
              <a:rPr lang="en-US" baseline="0" err="1"/>
              <a:t>McIllwane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FA3C9-DBE7-4457-B10B-311036D64459}" type="slidenum">
              <a:rPr lang="en-US" altLang="ja-JP" smtClean="0"/>
              <a:pPr/>
              <a:t>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3542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4054AEE7-24CA-415B-9638-F768B9089B6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74688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Slide Number Placeholder 3">
            <a:extLst>
              <a:ext uri="{FF2B5EF4-FFF2-40B4-BE49-F238E27FC236}">
                <a16:creationId xmlns:a16="http://schemas.microsoft.com/office/drawing/2014/main" id="{7801CF98-2FB4-41F4-8C47-BF644E61C6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3886200" y="8694738"/>
            <a:ext cx="2971800" cy="457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ja-JP" sz="1200">
              <a:latin typeface="Arial" panose="020B0604020202020204" pitchFamily="34" charset="0"/>
            </a:endParaRPr>
          </a:p>
          <a:p>
            <a:pPr eaLnBrk="1" hangingPunct="1"/>
            <a:endParaRPr lang="en-US" altLang="ja-JP" sz="1200">
              <a:latin typeface="Arial" panose="020B0604020202020204" pitchFamily="34" charset="0"/>
            </a:endParaRPr>
          </a:p>
          <a:p>
            <a:pPr eaLnBrk="1" hangingPunct="1"/>
            <a:endParaRPr lang="en-US" altLang="ja-JP" sz="1200">
              <a:latin typeface="Arial" panose="020B0604020202020204" pitchFamily="34" charset="0"/>
            </a:endParaRPr>
          </a:p>
          <a:p>
            <a:pPr eaLnBrk="1" hangingPunct="1"/>
            <a:fld id="{92287E35-F780-4A18-841A-ED4CC9BE8864}" type="slidenum">
              <a:rPr lang="en-US" altLang="ja-JP" sz="1200">
                <a:latin typeface="Arial" panose="020B0604020202020204" pitchFamily="34" charset="0"/>
              </a:rPr>
              <a:pPr eaLnBrk="1" hangingPunct="1"/>
              <a:t>11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9699" name="Notes Placeholder 4">
            <a:extLst>
              <a:ext uri="{FF2B5EF4-FFF2-40B4-BE49-F238E27FC236}">
                <a16:creationId xmlns:a16="http://schemas.microsoft.com/office/drawing/2014/main" id="{D7C8B777-E53D-4AA7-AEFE-7B297E2E5C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521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endParaRPr lang="en-US" altLang="ja-JP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00" name="Date Placeholder 4">
            <a:extLst>
              <a:ext uri="{FF2B5EF4-FFF2-40B4-BE49-F238E27FC236}">
                <a16:creationId xmlns:a16="http://schemas.microsoft.com/office/drawing/2014/main" id="{B5FF5F87-19BA-4A78-AE47-4A6AE354D4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E14F0D4F-FB91-412B-BCC4-9097A1235441}" type="datetime1">
              <a:rPr lang="en-US" altLang="ja-JP" sz="1200">
                <a:latin typeface="Calibri" panose="020F0502020204030204" pitchFamily="34" charset="0"/>
              </a:rPr>
              <a:pPr eaLnBrk="1" hangingPunct="1"/>
              <a:t>2/24/2021</a:t>
            </a:fld>
            <a:endParaRPr lang="en-US" altLang="ja-JP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48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>
            <a:extLst>
              <a:ext uri="{FF2B5EF4-FFF2-40B4-BE49-F238E27FC236}">
                <a16:creationId xmlns:a16="http://schemas.microsoft.com/office/drawing/2014/main" id="{C8B293DB-485E-4783-A514-497A1DAF38A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Notes Placeholder 2">
            <a:extLst>
              <a:ext uri="{FF2B5EF4-FFF2-40B4-BE49-F238E27FC236}">
                <a16:creationId xmlns:a16="http://schemas.microsoft.com/office/drawing/2014/main" id="{4783DF6D-712A-4CB1-BCA1-3E7DD9E06E5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Char char="•"/>
            </a:pPr>
            <a:endParaRPr lang="en-US" altLang="ja-JP"/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738379C8-A1A5-4F4B-91EC-DC77A745D5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35E4275-61B2-4AAE-8622-1E135D7B6B6A}" type="slidenum">
              <a:rPr lang="en-US" altLang="ja-JP" sz="1200">
                <a:latin typeface="Calibri" panose="020F0502020204030204" pitchFamily="34" charset="0"/>
              </a:rPr>
              <a:pPr eaLnBrk="1" hangingPunct="1"/>
              <a:t>12</a:t>
            </a:fld>
            <a:endParaRPr lang="en-US" altLang="ja-JP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106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>
            <a:extLst>
              <a:ext uri="{FF2B5EF4-FFF2-40B4-BE49-F238E27FC236}">
                <a16:creationId xmlns:a16="http://schemas.microsoft.com/office/drawing/2014/main" id="{96DA624D-095E-4D4C-A386-B128B825EE1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7890" name="Notes Placeholder 2">
            <a:extLst>
              <a:ext uri="{FF2B5EF4-FFF2-40B4-BE49-F238E27FC236}">
                <a16:creationId xmlns:a16="http://schemas.microsoft.com/office/drawing/2014/main" id="{40201A57-C97C-4508-8A6E-381E6035C6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354513"/>
            <a:ext cx="5486400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z="1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1" name="Slide Number Placeholder 3">
            <a:extLst>
              <a:ext uri="{FF2B5EF4-FFF2-40B4-BE49-F238E27FC236}">
                <a16:creationId xmlns:a16="http://schemas.microsoft.com/office/drawing/2014/main" id="{6BD6DFC1-A292-4005-82B0-219918C0DE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3886200" y="8685213"/>
            <a:ext cx="2971800" cy="457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CFF76939-14CD-42F2-9F3A-BCB88713A011}" type="slidenum">
              <a:rPr lang="en-US" altLang="ja-JP" sz="1200">
                <a:latin typeface="Calibri" panose="020F0502020204030204" pitchFamily="34" charset="0"/>
              </a:rPr>
              <a:pPr eaLnBrk="1" hangingPunct="1"/>
              <a:t>13</a:t>
            </a:fld>
            <a:endParaRPr lang="en-US" altLang="ja-JP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4873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>
            <a:extLst>
              <a:ext uri="{FF2B5EF4-FFF2-40B4-BE49-F238E27FC236}">
                <a16:creationId xmlns:a16="http://schemas.microsoft.com/office/drawing/2014/main" id="{BF1BC352-CA9A-47A8-9B6E-7453484547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Notes Placeholder 2">
            <a:extLst>
              <a:ext uri="{FF2B5EF4-FFF2-40B4-BE49-F238E27FC236}">
                <a16:creationId xmlns:a16="http://schemas.microsoft.com/office/drawing/2014/main" id="{FCE7F176-BF0C-4AD6-82BC-7C080EDC97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5688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spcBef>
                <a:spcPct val="0"/>
              </a:spcBef>
            </a:pPr>
            <a:endParaRPr lang="en-US" altLang="ja-JP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A9B58F3B-1233-47F6-916C-78A2CC47A5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6D2334E-736B-476A-A78F-F60A3958A619}" type="slidenum">
              <a:rPr lang="en-US" altLang="ja-JP" sz="1200">
                <a:latin typeface="Calibri" panose="020F0502020204030204" pitchFamily="34" charset="0"/>
              </a:rPr>
              <a:pPr eaLnBrk="1" hangingPunct="1"/>
              <a:t>14</a:t>
            </a:fld>
            <a:endParaRPr lang="en-US" altLang="ja-JP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199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>
            <a:extLst>
              <a:ext uri="{FF2B5EF4-FFF2-40B4-BE49-F238E27FC236}">
                <a16:creationId xmlns:a16="http://schemas.microsoft.com/office/drawing/2014/main" id="{A2A0D6EA-75F8-4F15-B12B-4471F4495CE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Notes Placeholder 2">
            <a:extLst>
              <a:ext uri="{FF2B5EF4-FFF2-40B4-BE49-F238E27FC236}">
                <a16:creationId xmlns:a16="http://schemas.microsoft.com/office/drawing/2014/main" id="{96B40E32-F591-4EA2-A4CA-A0882320BA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/>
            <a:r>
              <a:rPr lang="en-US" altLang="ja-JP" b="0"/>
              <a:t>UN Photo/Mark</a:t>
            </a:r>
            <a:r>
              <a:rPr lang="en-US" altLang="ja-JP" b="0" baseline="0"/>
              <a:t> </a:t>
            </a:r>
            <a:r>
              <a:rPr lang="en-US" altLang="ja-JP" b="0" baseline="0" err="1"/>
              <a:t>Garte</a:t>
            </a:r>
            <a:endParaRPr lang="ja-JP" altLang="en-US" b="0"/>
          </a:p>
        </p:txBody>
      </p:sp>
      <p:sp>
        <p:nvSpPr>
          <p:cNvPr id="44035" name="Slide Number Placeholder 3">
            <a:extLst>
              <a:ext uri="{FF2B5EF4-FFF2-40B4-BE49-F238E27FC236}">
                <a16:creationId xmlns:a16="http://schemas.microsoft.com/office/drawing/2014/main" id="{54F15E22-2089-4FFA-8A01-E308CE0F54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C747AE8-CAF1-4CC4-89A9-5449E9DB5170}" type="slidenum">
              <a:rPr lang="en-US" altLang="ja-JP" sz="1200">
                <a:latin typeface="Calibri" panose="020F0502020204030204" pitchFamily="34" charset="0"/>
              </a:rPr>
              <a:pPr eaLnBrk="1" hangingPunct="1"/>
              <a:t>15</a:t>
            </a:fld>
            <a:endParaRPr lang="en-US" altLang="ja-JP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7042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>
            <a:extLst>
              <a:ext uri="{FF2B5EF4-FFF2-40B4-BE49-F238E27FC236}">
                <a16:creationId xmlns:a16="http://schemas.microsoft.com/office/drawing/2014/main" id="{A2A0D6EA-75F8-4F15-B12B-4471F4495CE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Notes Placeholder 2">
            <a:extLst>
              <a:ext uri="{FF2B5EF4-FFF2-40B4-BE49-F238E27FC236}">
                <a16:creationId xmlns:a16="http://schemas.microsoft.com/office/drawing/2014/main" id="{96B40E32-F591-4EA2-A4CA-A0882320BA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/>
            <a:r>
              <a:rPr lang="en-US" altLang="ja-JP" b="0"/>
              <a:t>UN Photo/Marie</a:t>
            </a:r>
            <a:r>
              <a:rPr lang="en-US" altLang="ja-JP" b="0" baseline="0"/>
              <a:t> </a:t>
            </a:r>
            <a:r>
              <a:rPr lang="en-US" altLang="ja-JP" b="0" baseline="0" err="1"/>
              <a:t>Frichon</a:t>
            </a:r>
            <a:endParaRPr lang="ja-JP" altLang="en-US" b="0"/>
          </a:p>
        </p:txBody>
      </p:sp>
      <p:sp>
        <p:nvSpPr>
          <p:cNvPr id="44035" name="Slide Number Placeholder 3">
            <a:extLst>
              <a:ext uri="{FF2B5EF4-FFF2-40B4-BE49-F238E27FC236}">
                <a16:creationId xmlns:a16="http://schemas.microsoft.com/office/drawing/2014/main" id="{54F15E22-2089-4FFA-8A01-E308CE0F54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C747AE8-CAF1-4CC4-89A9-5449E9DB5170}" type="slidenum">
              <a:rPr lang="en-US" altLang="ja-JP" sz="1200">
                <a:latin typeface="Calibri" panose="020F0502020204030204" pitchFamily="34" charset="0"/>
              </a:rPr>
              <a:pPr eaLnBrk="1" hangingPunct="1"/>
              <a:t>16</a:t>
            </a:fld>
            <a:endParaRPr lang="en-US" altLang="ja-JP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000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>
            <a:extLst>
              <a:ext uri="{FF2B5EF4-FFF2-40B4-BE49-F238E27FC236}">
                <a16:creationId xmlns:a16="http://schemas.microsoft.com/office/drawing/2014/main" id="{A2A0D6EA-75F8-4F15-B12B-4471F4495CE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Notes Placeholder 2">
            <a:extLst>
              <a:ext uri="{FF2B5EF4-FFF2-40B4-BE49-F238E27FC236}">
                <a16:creationId xmlns:a16="http://schemas.microsoft.com/office/drawing/2014/main" id="{96B40E32-F591-4EA2-A4CA-A0882320BA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/>
            <a:endParaRPr lang="ja-JP" altLang="en-US" b="1"/>
          </a:p>
        </p:txBody>
      </p:sp>
      <p:sp>
        <p:nvSpPr>
          <p:cNvPr id="44035" name="Slide Number Placeholder 3">
            <a:extLst>
              <a:ext uri="{FF2B5EF4-FFF2-40B4-BE49-F238E27FC236}">
                <a16:creationId xmlns:a16="http://schemas.microsoft.com/office/drawing/2014/main" id="{54F15E22-2089-4FFA-8A01-E308CE0F54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C747AE8-CAF1-4CC4-89A9-5449E9DB5170}" type="slidenum">
              <a:rPr lang="en-US" altLang="ja-JP" sz="1200">
                <a:latin typeface="Calibri" panose="020F0502020204030204" pitchFamily="34" charset="0"/>
              </a:rPr>
              <a:pPr eaLnBrk="1" hangingPunct="1"/>
              <a:t>17</a:t>
            </a:fld>
            <a:endParaRPr lang="en-US" altLang="ja-JP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6748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スライド イメージ プレースホルダー 1">
            <a:extLst>
              <a:ext uri="{FF2B5EF4-FFF2-40B4-BE49-F238E27FC236}">
                <a16:creationId xmlns:a16="http://schemas.microsoft.com/office/drawing/2014/main" id="{4331A2E4-29BD-4831-A1EB-4EE315DACB7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2226" name="ノート プレースホルダー 2">
            <a:extLst>
              <a:ext uri="{FF2B5EF4-FFF2-40B4-BE49-F238E27FC236}">
                <a16:creationId xmlns:a16="http://schemas.microsoft.com/office/drawing/2014/main" id="{5D6C7C72-3876-472E-9718-34A42D4205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/>
            <a:r>
              <a:rPr kumimoji="1" lang="en-US" altLang="ja-JP"/>
              <a:t>UN Photo/</a:t>
            </a:r>
            <a:r>
              <a:rPr kumimoji="1" lang="en-US" altLang="ja-JP" err="1"/>
              <a:t>Harandane</a:t>
            </a:r>
            <a:r>
              <a:rPr kumimoji="1" lang="en-US" altLang="ja-JP"/>
              <a:t> </a:t>
            </a:r>
            <a:r>
              <a:rPr kumimoji="1" lang="en-US" altLang="ja-JP" err="1"/>
              <a:t>Dicko</a:t>
            </a:r>
            <a:endParaRPr kumimoji="1" lang="ja-JP" altLang="en-US"/>
          </a:p>
        </p:txBody>
      </p:sp>
      <p:sp>
        <p:nvSpPr>
          <p:cNvPr id="52227" name="スライド番号プレースホルダー 3">
            <a:extLst>
              <a:ext uri="{FF2B5EF4-FFF2-40B4-BE49-F238E27FC236}">
                <a16:creationId xmlns:a16="http://schemas.microsoft.com/office/drawing/2014/main" id="{0EF1C3AA-E102-4143-AF0B-9665185640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FC1F18E-58B4-462F-A758-18291E92A907}" type="slidenum">
              <a:rPr lang="en-US" altLang="ja-JP" sz="1200">
                <a:latin typeface="Calibri" panose="020F0502020204030204" pitchFamily="34" charset="0"/>
              </a:rPr>
              <a:pPr eaLnBrk="1" hangingPunct="1"/>
              <a:t>18</a:t>
            </a:fld>
            <a:endParaRPr lang="en-US" altLang="ja-JP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0903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>
            <a:extLst>
              <a:ext uri="{FF2B5EF4-FFF2-40B4-BE49-F238E27FC236}">
                <a16:creationId xmlns:a16="http://schemas.microsoft.com/office/drawing/2014/main" id="{F4756973-6C31-4834-8ECF-EA3E137238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4274" name="Notes Placeholder 2">
            <a:extLst>
              <a:ext uri="{FF2B5EF4-FFF2-40B4-BE49-F238E27FC236}">
                <a16:creationId xmlns:a16="http://schemas.microsoft.com/office/drawing/2014/main" id="{78E3E7FB-F780-48D4-BAF8-614C679270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i="1"/>
          </a:p>
        </p:txBody>
      </p:sp>
      <p:sp>
        <p:nvSpPr>
          <p:cNvPr id="54275" name="Slide Number Placeholder 3">
            <a:extLst>
              <a:ext uri="{FF2B5EF4-FFF2-40B4-BE49-F238E27FC236}">
                <a16:creationId xmlns:a16="http://schemas.microsoft.com/office/drawing/2014/main" id="{49E6F70B-2AE2-4609-9C9A-42970C9CF2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EC83E98-6069-44D7-9200-22A5298BAA10}" type="slidenum">
              <a:rPr lang="en-US" altLang="ja-JP" sz="1200">
                <a:latin typeface="Calibri" panose="020F0502020204030204" pitchFamily="34" charset="0"/>
              </a:rPr>
              <a:pPr eaLnBrk="1" hangingPunct="1"/>
              <a:t>19</a:t>
            </a:fld>
            <a:endParaRPr lang="en-US" altLang="ja-JP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31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>
            <a:extLst>
              <a:ext uri="{FF2B5EF4-FFF2-40B4-BE49-F238E27FC236}">
                <a16:creationId xmlns:a16="http://schemas.microsoft.com/office/drawing/2014/main" id="{027E277E-C79E-4EFB-AD2E-302DBD1800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Notes Placeholder 2">
            <a:extLst>
              <a:ext uri="{FF2B5EF4-FFF2-40B4-BE49-F238E27FC236}">
                <a16:creationId xmlns:a16="http://schemas.microsoft.com/office/drawing/2014/main" id="{A2802BA9-3DD4-4BAC-9C42-F6EE2A7DF30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>
                <a:latin typeface="Times New Roman" panose="02020603050405020304" pitchFamily="18" charset="0"/>
                <a:ea typeface="MS Mincho" panose="02020609040205080304" pitchFamily="49" charset="-128"/>
              </a:rPr>
              <a:t> </a:t>
            </a:r>
            <a:endParaRPr lang="en-US" altLang="en-US">
              <a:latin typeface="Cambria" panose="02040503050406030204" pitchFamily="18" charset="0"/>
              <a:ea typeface="MS Mincho" panose="02020609040205080304" pitchFamily="49" charset="-128"/>
            </a:endParaRPr>
          </a:p>
        </p:txBody>
      </p:sp>
      <p:sp>
        <p:nvSpPr>
          <p:cNvPr id="56323" name="Slide Number Placeholder 3">
            <a:extLst>
              <a:ext uri="{FF2B5EF4-FFF2-40B4-BE49-F238E27FC236}">
                <a16:creationId xmlns:a16="http://schemas.microsoft.com/office/drawing/2014/main" id="{53FB02A0-9A48-41A6-BD08-243EF62728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EFE091D-6FCB-4F03-BC51-81CE393CD383}" type="slidenum">
              <a:rPr lang="en-GB" altLang="en-US" sz="1200">
                <a:latin typeface="Calibri" panose="020F0502020204030204" pitchFamily="34" charset="0"/>
              </a:rPr>
              <a:pPr eaLnBrk="1" hangingPunct="1"/>
              <a:t>20</a:t>
            </a:fld>
            <a:endParaRPr lang="en-GB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378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1E59CDD3-6B76-4AB3-82B5-2BDB7206CE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74F4DDD-F851-4CAF-ADDC-5AA805D728A3}" type="slidenum">
              <a:rPr lang="en-US" altLang="ja-JP" sz="1200">
                <a:latin typeface="Arial" panose="020B0604020202020204" pitchFamily="34" charset="0"/>
              </a:rPr>
              <a:pPr eaLnBrk="1" hangingPunct="1"/>
              <a:t>3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19C63B78-F90C-4F3C-8078-3D030E4C51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Date Placeholder 4">
            <a:extLst>
              <a:ext uri="{FF2B5EF4-FFF2-40B4-BE49-F238E27FC236}">
                <a16:creationId xmlns:a16="http://schemas.microsoft.com/office/drawing/2014/main" id="{25BB7236-D368-4B3B-B07A-7F16944030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23739460-71BA-43C3-89FB-37458CE0E803}" type="datetime1">
              <a:rPr lang="en-US" altLang="ja-JP" sz="1200">
                <a:latin typeface="Calibri" panose="020F0502020204030204" pitchFamily="34" charset="0"/>
              </a:rPr>
              <a:pPr eaLnBrk="1" hangingPunct="1"/>
              <a:t>2/24/2021</a:t>
            </a:fld>
            <a:endParaRPr lang="en-US" altLang="ja-JP" sz="1200">
              <a:latin typeface="Calibri" panose="020F0502020204030204" pitchFamily="34" charset="0"/>
            </a:endParaRPr>
          </a:p>
        </p:txBody>
      </p:sp>
      <p:sp>
        <p:nvSpPr>
          <p:cNvPr id="25604" name="Notes Placeholder 2">
            <a:extLst>
              <a:ext uri="{FF2B5EF4-FFF2-40B4-BE49-F238E27FC236}">
                <a16:creationId xmlns:a16="http://schemas.microsoft.com/office/drawing/2014/main" id="{133486FD-6451-46F2-B83C-E6FDE283E3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ja-JP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8881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>
            <a:extLst>
              <a:ext uri="{FF2B5EF4-FFF2-40B4-BE49-F238E27FC236}">
                <a16:creationId xmlns:a16="http://schemas.microsoft.com/office/drawing/2014/main" id="{3B12F98C-4A30-4352-8CA1-EEE21F6CE6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8370" name="Notes Placeholder 2">
            <a:extLst>
              <a:ext uri="{FF2B5EF4-FFF2-40B4-BE49-F238E27FC236}">
                <a16:creationId xmlns:a16="http://schemas.microsoft.com/office/drawing/2014/main" id="{121300E3-CAEF-4D4C-B946-DB65881E42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>
                <a:latin typeface="Cambria" panose="02040503050406030204" pitchFamily="18" charset="0"/>
                <a:ea typeface="MS Mincho" panose="02020609040205080304" pitchFamily="49" charset="-128"/>
              </a:rPr>
              <a:t>UN Photo/Rick </a:t>
            </a:r>
            <a:r>
              <a:rPr lang="en-GB" altLang="en-US" err="1">
                <a:latin typeface="Cambria" panose="02040503050406030204" pitchFamily="18" charset="0"/>
                <a:ea typeface="MS Mincho" panose="02020609040205080304" pitchFamily="49" charset="-128"/>
              </a:rPr>
              <a:t>Bajornas</a:t>
            </a:r>
            <a:endParaRPr lang="en-GB" altLang="en-US">
              <a:latin typeface="Cambria" panose="02040503050406030204" pitchFamily="18" charset="0"/>
              <a:ea typeface="MS Mincho" panose="02020609040205080304" pitchFamily="49" charset="-128"/>
            </a:endParaRPr>
          </a:p>
        </p:txBody>
      </p:sp>
      <p:sp>
        <p:nvSpPr>
          <p:cNvPr id="58371" name="Slide Number Placeholder 3">
            <a:extLst>
              <a:ext uri="{FF2B5EF4-FFF2-40B4-BE49-F238E27FC236}">
                <a16:creationId xmlns:a16="http://schemas.microsoft.com/office/drawing/2014/main" id="{C2AFBD41-8A9F-42B5-97B3-BEAD83C924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1000C25E-8186-419A-8ED4-F69E846DC2BC}" type="slidenum">
              <a:rPr lang="en-GB" altLang="en-US" sz="1200">
                <a:latin typeface="Calibri" panose="020F0502020204030204" pitchFamily="34" charset="0"/>
              </a:rPr>
              <a:pPr eaLnBrk="1" hangingPunct="1"/>
              <a:t>21</a:t>
            </a:fld>
            <a:endParaRPr lang="en-GB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567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>
            <a:extLst>
              <a:ext uri="{FF2B5EF4-FFF2-40B4-BE49-F238E27FC236}">
                <a16:creationId xmlns:a16="http://schemas.microsoft.com/office/drawing/2014/main" id="{96703B5B-7A91-4E52-BE34-FE7EB0EF93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2466" name="Slide Number Placeholder 3">
            <a:extLst>
              <a:ext uri="{FF2B5EF4-FFF2-40B4-BE49-F238E27FC236}">
                <a16:creationId xmlns:a16="http://schemas.microsoft.com/office/drawing/2014/main" id="{3E4B7A0D-6672-40B8-BCE0-4B78FF8B51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DFA1620-87F1-4F70-ACED-72D67AEFB6A0}" type="slidenum">
              <a:rPr lang="en-CA" altLang="ja-JP" sz="1200">
                <a:latin typeface="Arial" panose="020B0604020202020204" pitchFamily="34" charset="0"/>
              </a:rPr>
              <a:pPr eaLnBrk="1" hangingPunct="1"/>
              <a:t>22</a:t>
            </a:fld>
            <a:endParaRPr lang="en-CA" altLang="ja-JP" sz="1200">
              <a:latin typeface="Arial" panose="020B0604020202020204" pitchFamily="34" charset="0"/>
            </a:endParaRPr>
          </a:p>
        </p:txBody>
      </p:sp>
      <p:sp>
        <p:nvSpPr>
          <p:cNvPr id="62467" name="Date Placeholder 4">
            <a:extLst>
              <a:ext uri="{FF2B5EF4-FFF2-40B4-BE49-F238E27FC236}">
                <a16:creationId xmlns:a16="http://schemas.microsoft.com/office/drawing/2014/main" id="{1DC7C3AA-B869-445E-AE48-7B6C232DE2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EB326209-81CD-466C-9678-106C8B940DA4}" type="datetime1">
              <a:rPr lang="en-US" altLang="ja-JP" sz="1200">
                <a:latin typeface="Arial" panose="020B0604020202020204" pitchFamily="34" charset="0"/>
              </a:rPr>
              <a:pPr eaLnBrk="1" hangingPunct="1"/>
              <a:t>2/24/2021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62468" name="Notes Placeholder 2">
            <a:extLst>
              <a:ext uri="{FF2B5EF4-FFF2-40B4-BE49-F238E27FC236}">
                <a16:creationId xmlns:a16="http://schemas.microsoft.com/office/drawing/2014/main" id="{6A71D566-2747-4684-BA60-4CDCEC2F6C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762791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>
            <a:extLst>
              <a:ext uri="{FF2B5EF4-FFF2-40B4-BE49-F238E27FC236}">
                <a16:creationId xmlns:a16="http://schemas.microsoft.com/office/drawing/2014/main" id="{96703B5B-7A91-4E52-BE34-FE7EB0EF93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2466" name="Slide Number Placeholder 3">
            <a:extLst>
              <a:ext uri="{FF2B5EF4-FFF2-40B4-BE49-F238E27FC236}">
                <a16:creationId xmlns:a16="http://schemas.microsoft.com/office/drawing/2014/main" id="{3E4B7A0D-6672-40B8-BCE0-4B78FF8B51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DFA1620-87F1-4F70-ACED-72D67AEFB6A0}" type="slidenum">
              <a:rPr lang="en-CA" altLang="ja-JP" sz="1200">
                <a:latin typeface="Arial" panose="020B0604020202020204" pitchFamily="34" charset="0"/>
              </a:rPr>
              <a:pPr eaLnBrk="1" hangingPunct="1"/>
              <a:t>23</a:t>
            </a:fld>
            <a:endParaRPr lang="en-CA" altLang="ja-JP" sz="1200">
              <a:latin typeface="Arial" panose="020B0604020202020204" pitchFamily="34" charset="0"/>
            </a:endParaRPr>
          </a:p>
        </p:txBody>
      </p:sp>
      <p:sp>
        <p:nvSpPr>
          <p:cNvPr id="62467" name="Date Placeholder 4">
            <a:extLst>
              <a:ext uri="{FF2B5EF4-FFF2-40B4-BE49-F238E27FC236}">
                <a16:creationId xmlns:a16="http://schemas.microsoft.com/office/drawing/2014/main" id="{1DC7C3AA-B869-445E-AE48-7B6C232DE2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EB326209-81CD-466C-9678-106C8B940DA4}" type="datetime1">
              <a:rPr lang="en-US" altLang="ja-JP" sz="1200">
                <a:latin typeface="Arial" panose="020B0604020202020204" pitchFamily="34" charset="0"/>
              </a:rPr>
              <a:pPr eaLnBrk="1" hangingPunct="1"/>
              <a:t>2/24/2021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62468" name="Notes Placeholder 2">
            <a:extLst>
              <a:ext uri="{FF2B5EF4-FFF2-40B4-BE49-F238E27FC236}">
                <a16:creationId xmlns:a16="http://schemas.microsoft.com/office/drawing/2014/main" id="{6A71D566-2747-4684-BA60-4CDCEC2F6C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4203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1E59CDD3-6B76-4AB3-82B5-2BDB7206CE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74F4DDD-F851-4CAF-ADDC-5AA805D728A3}" type="slidenum">
              <a:rPr lang="en-US" altLang="ja-JP" sz="1200">
                <a:latin typeface="Arial" panose="020B0604020202020204" pitchFamily="34" charset="0"/>
              </a:rPr>
              <a:pPr eaLnBrk="1" hangingPunct="1"/>
              <a:t>4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19C63B78-F90C-4F3C-8078-3D030E4C51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Date Placeholder 4">
            <a:extLst>
              <a:ext uri="{FF2B5EF4-FFF2-40B4-BE49-F238E27FC236}">
                <a16:creationId xmlns:a16="http://schemas.microsoft.com/office/drawing/2014/main" id="{25BB7236-D368-4B3B-B07A-7F16944030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23739460-71BA-43C3-89FB-37458CE0E803}" type="datetime1">
              <a:rPr lang="en-US" altLang="ja-JP" sz="1200">
                <a:latin typeface="Calibri" panose="020F0502020204030204" pitchFamily="34" charset="0"/>
              </a:rPr>
              <a:pPr eaLnBrk="1" hangingPunct="1"/>
              <a:t>2/24/2021</a:t>
            </a:fld>
            <a:endParaRPr lang="en-US" altLang="ja-JP" sz="1200">
              <a:latin typeface="Calibri" panose="020F0502020204030204" pitchFamily="34" charset="0"/>
            </a:endParaRPr>
          </a:p>
        </p:txBody>
      </p:sp>
      <p:sp>
        <p:nvSpPr>
          <p:cNvPr id="25604" name="Notes Placeholder 2">
            <a:extLst>
              <a:ext uri="{FF2B5EF4-FFF2-40B4-BE49-F238E27FC236}">
                <a16:creationId xmlns:a16="http://schemas.microsoft.com/office/drawing/2014/main" id="{133486FD-6451-46F2-B83C-E6FDE283E3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ja-JP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057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285F5316-86B4-4200-AB9A-926666DEAA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4416DBE-88F6-4FB7-BECF-6978E9C21C5A}" type="slidenum">
              <a:rPr lang="en-US" altLang="ja-JP" sz="1200">
                <a:latin typeface="Arial" panose="020B0604020202020204" pitchFamily="34" charset="0"/>
              </a:rPr>
              <a:pPr eaLnBrk="1" hangingPunct="1"/>
              <a:t>5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06602263-FCEF-4E07-B87F-4091D7010D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Date Placeholder 4">
            <a:extLst>
              <a:ext uri="{FF2B5EF4-FFF2-40B4-BE49-F238E27FC236}">
                <a16:creationId xmlns:a16="http://schemas.microsoft.com/office/drawing/2014/main" id="{CE90E79A-CF2D-4AD7-8B75-B457D4C241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23A4E054-74E4-4AE7-893D-1578DA9F0B32}" type="datetime1">
              <a:rPr lang="en-US" altLang="ja-JP" sz="1200">
                <a:latin typeface="Calibri" panose="020F0502020204030204" pitchFamily="34" charset="0"/>
              </a:rPr>
              <a:pPr eaLnBrk="1" hangingPunct="1"/>
              <a:t>2/24/2021</a:t>
            </a:fld>
            <a:endParaRPr lang="en-US" altLang="ja-JP" sz="1200">
              <a:latin typeface="Calibri" panose="020F0502020204030204" pitchFamily="34" charset="0"/>
            </a:endParaRPr>
          </a:p>
        </p:txBody>
      </p:sp>
      <p:sp>
        <p:nvSpPr>
          <p:cNvPr id="21508" name="Notes Placeholder 2">
            <a:extLst>
              <a:ext uri="{FF2B5EF4-FFF2-40B4-BE49-F238E27FC236}">
                <a16:creationId xmlns:a16="http://schemas.microsoft.com/office/drawing/2014/main" id="{79373F6E-D87A-42C5-9FB1-CC9DA2CDCE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8006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PHOTO: UN Photo/UNFYCIP</a:t>
            </a:r>
          </a:p>
        </p:txBody>
      </p:sp>
    </p:spTree>
    <p:extLst>
      <p:ext uri="{BB962C8B-B14F-4D97-AF65-F5344CB8AC3E}">
        <p14:creationId xmlns:p14="http://schemas.microsoft.com/office/powerpoint/2010/main" val="978502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E77899E6-388C-45EB-8AB8-6395FFFB8CF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314" name="Notes Placeholder 2">
            <a:extLst>
              <a:ext uri="{FF2B5EF4-FFF2-40B4-BE49-F238E27FC236}">
                <a16:creationId xmlns:a16="http://schemas.microsoft.com/office/drawing/2014/main" id="{9940C31D-8B76-43A7-9C4E-984BCF0732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ja-JP">
              <a:latin typeface="Arial" charset="0"/>
              <a:ea typeface="MS PGothic" charset="0"/>
              <a:cs typeface="Arial" charset="0"/>
            </a:endParaRP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FCBA0203-50D4-4BB8-985B-33F5118120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079008C-7019-45EE-841A-6630BCBC7D15}" type="slidenum">
              <a:rPr lang="en-US" altLang="ja-JP" sz="1200">
                <a:latin typeface="Calibri" panose="020F0502020204030204" pitchFamily="34" charset="0"/>
              </a:rPr>
              <a:pPr eaLnBrk="1" hangingPunct="1"/>
              <a:t>6</a:t>
            </a:fld>
            <a:endParaRPr lang="en-US" altLang="ja-JP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45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1E59CDD3-6B76-4AB3-82B5-2BDB7206CE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74F4DDD-F851-4CAF-ADDC-5AA805D728A3}" type="slidenum">
              <a:rPr lang="en-US" altLang="ja-JP" sz="1200">
                <a:latin typeface="Arial" panose="020B0604020202020204" pitchFamily="34" charset="0"/>
              </a:rPr>
              <a:pPr eaLnBrk="1" hangingPunct="1"/>
              <a:t>7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19C63B78-F90C-4F3C-8078-3D030E4C51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Date Placeholder 4">
            <a:extLst>
              <a:ext uri="{FF2B5EF4-FFF2-40B4-BE49-F238E27FC236}">
                <a16:creationId xmlns:a16="http://schemas.microsoft.com/office/drawing/2014/main" id="{25BB7236-D368-4B3B-B07A-7F16944030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23739460-71BA-43C3-89FB-37458CE0E803}" type="datetime1">
              <a:rPr lang="en-US" altLang="ja-JP" sz="1200">
                <a:latin typeface="Calibri" panose="020F0502020204030204" pitchFamily="34" charset="0"/>
              </a:rPr>
              <a:pPr eaLnBrk="1" hangingPunct="1"/>
              <a:t>2/24/2021</a:t>
            </a:fld>
            <a:endParaRPr lang="en-US" altLang="ja-JP" sz="1200">
              <a:latin typeface="Calibri" panose="020F0502020204030204" pitchFamily="34" charset="0"/>
            </a:endParaRPr>
          </a:p>
        </p:txBody>
      </p:sp>
      <p:sp>
        <p:nvSpPr>
          <p:cNvPr id="25604" name="Notes Placeholder 2">
            <a:extLst>
              <a:ext uri="{FF2B5EF4-FFF2-40B4-BE49-F238E27FC236}">
                <a16:creationId xmlns:a16="http://schemas.microsoft.com/office/drawing/2014/main" id="{133486FD-6451-46F2-B83C-E6FDE283E3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ja-JP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64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A35EA4C5-F8CF-4BB7-ACB3-26DBC584DD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10334AB1-6562-4D23-9EB5-195D7C522C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699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/>
            <a:r>
              <a:rPr lang="en-US" altLang="ja-JP" sz="1000">
                <a:latin typeface="Arial" panose="020B0604020202020204" pitchFamily="34" charset="0"/>
                <a:cs typeface="Arial" panose="020B0604020202020204" pitchFamily="34" charset="0"/>
              </a:rPr>
              <a:t>UN Photo/Isaac Billy</a:t>
            </a: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3F167FBE-8229-435B-B362-78B8A166D5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82477BF-D09A-4F8F-919F-B81554FA6E79}" type="slidenum">
              <a:rPr lang="en-US" altLang="ja-JP" sz="1200">
                <a:latin typeface="Calibri" panose="020F0502020204030204" pitchFamily="34" charset="0"/>
              </a:rPr>
              <a:pPr eaLnBrk="1" hangingPunct="1"/>
              <a:t>8</a:t>
            </a:fld>
            <a:endParaRPr lang="en-US" altLang="ja-JP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720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A35EA4C5-F8CF-4BB7-ACB3-26DBC584DD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10334AB1-6562-4D23-9EB5-195D7C522C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699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/>
            <a:r>
              <a:rPr lang="en-US" altLang="ja-JP" sz="1000">
                <a:latin typeface="Arial" panose="020B0604020202020204" pitchFamily="34" charset="0"/>
                <a:cs typeface="Arial" panose="020B0604020202020204" pitchFamily="34" charset="0"/>
              </a:rPr>
              <a:t>UN Photo/</a:t>
            </a:r>
            <a:r>
              <a:rPr lang="en-US" altLang="ja-JP" sz="1000" err="1">
                <a:latin typeface="Arial" panose="020B0604020202020204" pitchFamily="34" charset="0"/>
                <a:cs typeface="Arial" panose="020B0604020202020204" pitchFamily="34" charset="0"/>
              </a:rPr>
              <a:t>Shareef</a:t>
            </a:r>
            <a:r>
              <a:rPr lang="en-US" altLang="ja-JP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err="1">
                <a:latin typeface="Arial" panose="020B0604020202020204" pitchFamily="34" charset="0"/>
                <a:cs typeface="Arial" panose="020B0604020202020204" pitchFamily="34" charset="0"/>
              </a:rPr>
              <a:t>Sarhan</a:t>
            </a:r>
            <a:endParaRPr lang="en-US" altLang="ja-JP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3F167FBE-8229-435B-B362-78B8A166D5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82477BF-D09A-4F8F-919F-B81554FA6E79}" type="slidenum">
              <a:rPr lang="en-US" altLang="ja-JP" sz="1200">
                <a:latin typeface="Calibri" panose="020F0502020204030204" pitchFamily="34" charset="0"/>
              </a:rPr>
              <a:pPr eaLnBrk="1" hangingPunct="1"/>
              <a:t>9</a:t>
            </a:fld>
            <a:endParaRPr lang="en-US" altLang="ja-JP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304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A35EA4C5-F8CF-4BB7-ACB3-26DBC584DD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10334AB1-6562-4D23-9EB5-195D7C522C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699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/>
            <a:r>
              <a:rPr lang="en-US" altLang="ja-JP" sz="1000">
                <a:latin typeface="Arial" panose="020B0604020202020204" pitchFamily="34" charset="0"/>
                <a:cs typeface="Arial" panose="020B0604020202020204" pitchFamily="34" charset="0"/>
              </a:rPr>
              <a:t>UN Photo/Marine Perret</a:t>
            </a: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3F167FBE-8229-435B-B362-78B8A166D5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82477BF-D09A-4F8F-919F-B81554FA6E79}" type="slidenum">
              <a:rPr lang="en-US" altLang="ja-JP" sz="1200">
                <a:latin typeface="Calibri" panose="020F0502020204030204" pitchFamily="34" charset="0"/>
              </a:rPr>
              <a:pPr eaLnBrk="1" hangingPunct="1"/>
              <a:t>10</a:t>
            </a:fld>
            <a:endParaRPr lang="en-US" altLang="ja-JP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22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DDDC69A-C38C-41D6-977B-CE8A411E6C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00284D3-5219-447B-AA8B-0531EFC10B13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5" name="TextBox 4"/>
          <p:cNvSpPr txBox="1"/>
          <p:nvPr userDrawn="1"/>
        </p:nvSpPr>
        <p:spPr>
          <a:xfrm>
            <a:off x="661182" y="6337300"/>
            <a:ext cx="29120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>
                <a:latin typeface="+mj-lt"/>
              </a:rPr>
              <a:t>Training for Child Protection Staff</a:t>
            </a:r>
          </a:p>
          <a:p>
            <a:r>
              <a:rPr lang="en-US" sz="1200">
                <a:latin typeface="+mj-lt"/>
              </a:rPr>
              <a:t>in UN Field Missions</a:t>
            </a:r>
          </a:p>
        </p:txBody>
      </p:sp>
    </p:spTree>
    <p:extLst>
      <p:ext uri="{BB962C8B-B14F-4D97-AF65-F5344CB8AC3E}">
        <p14:creationId xmlns:p14="http://schemas.microsoft.com/office/powerpoint/2010/main" val="343453832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8B7708B-7FC9-45E4-89B9-7D45A61EF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E363400-F0A0-4C8A-8A30-AD62DEA89891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5" name="TextBox 4"/>
          <p:cNvSpPr txBox="1"/>
          <p:nvPr userDrawn="1"/>
        </p:nvSpPr>
        <p:spPr>
          <a:xfrm>
            <a:off x="661182" y="6337300"/>
            <a:ext cx="29120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>
                <a:latin typeface="+mj-lt"/>
                <a:ea typeface="Arial" charset="0"/>
                <a:cs typeface="Arial" charset="0"/>
              </a:rPr>
              <a:t>Training for Child Protection Staff</a:t>
            </a:r>
          </a:p>
          <a:p>
            <a:r>
              <a:rPr lang="en-US" sz="1200">
                <a:latin typeface="+mj-lt"/>
                <a:ea typeface="Arial" charset="0"/>
                <a:cs typeface="Arial" charset="0"/>
              </a:rPr>
              <a:t>in UN Field Missions</a:t>
            </a:r>
          </a:p>
        </p:txBody>
      </p:sp>
    </p:spTree>
    <p:extLst>
      <p:ext uri="{BB962C8B-B14F-4D97-AF65-F5344CB8AC3E}">
        <p14:creationId xmlns:p14="http://schemas.microsoft.com/office/powerpoint/2010/main" val="1129478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EC238A2-A795-4A2B-B291-C14E414D3C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2DBBC2-98BB-4868-8F40-D9FE50E50413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6" name="TextBox 5"/>
          <p:cNvSpPr txBox="1"/>
          <p:nvPr userDrawn="1"/>
        </p:nvSpPr>
        <p:spPr>
          <a:xfrm>
            <a:off x="661182" y="6337300"/>
            <a:ext cx="29120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>
                <a:latin typeface="+mj-lt"/>
                <a:ea typeface="Arial" charset="0"/>
                <a:cs typeface="Arial" charset="0"/>
              </a:rPr>
              <a:t>Training for Child Protection Staff</a:t>
            </a:r>
          </a:p>
          <a:p>
            <a:r>
              <a:rPr lang="en-US" sz="1200">
                <a:latin typeface="+mj-lt"/>
                <a:ea typeface="Arial" charset="0"/>
                <a:cs typeface="Arial" charset="0"/>
              </a:rPr>
              <a:t>in UN Field Missions</a:t>
            </a:r>
          </a:p>
        </p:txBody>
      </p:sp>
    </p:spTree>
    <p:extLst>
      <p:ext uri="{BB962C8B-B14F-4D97-AF65-F5344CB8AC3E}">
        <p14:creationId xmlns:p14="http://schemas.microsoft.com/office/powerpoint/2010/main" val="1135296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solidFill>
            <a:schemeClr val="bg1"/>
          </a:solidFill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noProof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0C39391-9FAD-4360-9B41-A1DD8D5FBE3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014B1EC2-8114-467D-95C4-69018FE0A4A2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6" name="TextBox 5"/>
          <p:cNvSpPr txBox="1"/>
          <p:nvPr userDrawn="1"/>
        </p:nvSpPr>
        <p:spPr>
          <a:xfrm>
            <a:off x="661182" y="6337300"/>
            <a:ext cx="29120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Training for</a:t>
            </a:r>
            <a:r>
              <a:rPr lang="en-US" sz="120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sz="12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Child Protection</a:t>
            </a:r>
            <a:r>
              <a:rPr lang="en-US" sz="120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Staff</a:t>
            </a:r>
          </a:p>
          <a:p>
            <a:r>
              <a:rPr lang="en-US" sz="120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in UN Field Missions</a:t>
            </a:r>
            <a:endParaRPr lang="en-US" sz="1200" kern="1200">
              <a:solidFill>
                <a:schemeClr val="tx1"/>
              </a:solidFill>
              <a:latin typeface="+mn-lt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91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549275" y="1731963"/>
            <a:ext cx="8042275" cy="427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0C8073D-27D3-42D2-80E4-092350B1C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8F3BCB-720E-4022-A1C6-B86C7AFD8C26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7" name="TextBox 6"/>
          <p:cNvSpPr txBox="1"/>
          <p:nvPr userDrawn="1"/>
        </p:nvSpPr>
        <p:spPr>
          <a:xfrm>
            <a:off x="661182" y="6337300"/>
            <a:ext cx="29120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Training for</a:t>
            </a:r>
            <a:r>
              <a:rPr lang="en-US" sz="120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sz="12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Child Protection</a:t>
            </a:r>
            <a:r>
              <a:rPr lang="en-US" sz="120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Staff</a:t>
            </a:r>
          </a:p>
          <a:p>
            <a:r>
              <a:rPr lang="en-US" sz="1200" kern="12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in UN Field Missions</a:t>
            </a:r>
            <a:endParaRPr lang="en-US" sz="1200" kern="1200">
              <a:solidFill>
                <a:schemeClr val="tx1"/>
              </a:solidFill>
              <a:latin typeface="+mn-lt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884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A3290A3-FA4B-4963-B5E8-B0C905D0ED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0965C1C-5706-4568-A6A6-4A2DBF744A4F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5" name="TextBox 4"/>
          <p:cNvSpPr txBox="1"/>
          <p:nvPr userDrawn="1"/>
        </p:nvSpPr>
        <p:spPr>
          <a:xfrm>
            <a:off x="661182" y="6337300"/>
            <a:ext cx="29120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>
                <a:latin typeface="+mj-lt"/>
              </a:rPr>
              <a:t>Training for Child Protection Staff</a:t>
            </a:r>
          </a:p>
          <a:p>
            <a:r>
              <a:rPr lang="en-US" sz="1200">
                <a:latin typeface="+mj-lt"/>
              </a:rPr>
              <a:t>in UN Field Missions</a:t>
            </a:r>
          </a:p>
        </p:txBody>
      </p:sp>
    </p:spTree>
    <p:extLst>
      <p:ext uri="{BB962C8B-B14F-4D97-AF65-F5344CB8AC3E}">
        <p14:creationId xmlns:p14="http://schemas.microsoft.com/office/powerpoint/2010/main" val="1708274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0EC0737-67EF-4200-9584-6BAC3FBF34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5F90C21-2B8C-47C2-98E0-BD4772033E0D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5" name="TextBox 4"/>
          <p:cNvSpPr txBox="1"/>
          <p:nvPr userDrawn="1"/>
        </p:nvSpPr>
        <p:spPr>
          <a:xfrm>
            <a:off x="661182" y="6337300"/>
            <a:ext cx="29120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>
                <a:latin typeface="+mj-lt"/>
              </a:rPr>
              <a:t>Training for Child Protection Staff</a:t>
            </a:r>
          </a:p>
          <a:p>
            <a:r>
              <a:rPr lang="en-US" sz="1200">
                <a:latin typeface="+mj-lt"/>
              </a:rPr>
              <a:t>in UN Field Missions</a:t>
            </a:r>
          </a:p>
        </p:txBody>
      </p:sp>
    </p:spTree>
    <p:extLst>
      <p:ext uri="{BB962C8B-B14F-4D97-AF65-F5344CB8AC3E}">
        <p14:creationId xmlns:p14="http://schemas.microsoft.com/office/powerpoint/2010/main" val="71967101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3903DB9-9B46-4679-83C3-D36AAF818D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08DAA6E-6C4F-402A-88E5-ED09B833A0DA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6" name="TextBox 5"/>
          <p:cNvSpPr txBox="1"/>
          <p:nvPr userDrawn="1"/>
        </p:nvSpPr>
        <p:spPr>
          <a:xfrm>
            <a:off x="661182" y="6337300"/>
            <a:ext cx="29120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>
                <a:latin typeface="+mj-lt"/>
              </a:rPr>
              <a:t>Training for Child Protection Staff</a:t>
            </a:r>
          </a:p>
          <a:p>
            <a:r>
              <a:rPr lang="en-US" sz="1200">
                <a:latin typeface="+mj-lt"/>
              </a:rPr>
              <a:t>in UN Field Missions</a:t>
            </a:r>
          </a:p>
        </p:txBody>
      </p:sp>
    </p:spTree>
    <p:extLst>
      <p:ext uri="{BB962C8B-B14F-4D97-AF65-F5344CB8AC3E}">
        <p14:creationId xmlns:p14="http://schemas.microsoft.com/office/powerpoint/2010/main" val="482817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4C1F9CE-5F89-4C4C-ADAD-6EE03EC1DD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00F7EA7-4D70-4C6C-948D-600525196C8F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8" name="TextBox 7"/>
          <p:cNvSpPr txBox="1"/>
          <p:nvPr userDrawn="1"/>
        </p:nvSpPr>
        <p:spPr>
          <a:xfrm>
            <a:off x="661182" y="6337300"/>
            <a:ext cx="29120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>
                <a:latin typeface="+mn-lt"/>
              </a:rPr>
              <a:t>Training for Child Protection Staff</a:t>
            </a:r>
          </a:p>
          <a:p>
            <a:r>
              <a:rPr lang="en-US" sz="1200">
                <a:latin typeface="+mn-lt"/>
              </a:rPr>
              <a:t>in UN Field Missions</a:t>
            </a:r>
          </a:p>
        </p:txBody>
      </p:sp>
    </p:spTree>
    <p:extLst>
      <p:ext uri="{BB962C8B-B14F-4D97-AF65-F5344CB8AC3E}">
        <p14:creationId xmlns:p14="http://schemas.microsoft.com/office/powerpoint/2010/main" val="2856074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859F814-DA0A-40B3-BAA9-E5F242FD76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5020C22-BB94-4821-BD61-D1C60AE88375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4" name="TextBox 3"/>
          <p:cNvSpPr txBox="1"/>
          <p:nvPr userDrawn="1"/>
        </p:nvSpPr>
        <p:spPr>
          <a:xfrm>
            <a:off x="661182" y="6337300"/>
            <a:ext cx="29120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>
                <a:latin typeface="+mj-lt"/>
              </a:rPr>
              <a:t>Training for Child Protection Staff</a:t>
            </a:r>
          </a:p>
          <a:p>
            <a:r>
              <a:rPr lang="en-US" sz="1200">
                <a:latin typeface="+mj-lt"/>
              </a:rPr>
              <a:t>in UN Field Missions</a:t>
            </a:r>
          </a:p>
        </p:txBody>
      </p:sp>
    </p:spTree>
    <p:extLst>
      <p:ext uri="{BB962C8B-B14F-4D97-AF65-F5344CB8AC3E}">
        <p14:creationId xmlns:p14="http://schemas.microsoft.com/office/powerpoint/2010/main" val="2911820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5314125-AD84-42B0-AA8B-E415CA5C48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0DFDC37-587E-43B9-87DB-17B978C9B97F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3" name="TextBox 2"/>
          <p:cNvSpPr txBox="1"/>
          <p:nvPr userDrawn="1"/>
        </p:nvSpPr>
        <p:spPr>
          <a:xfrm>
            <a:off x="661182" y="6337300"/>
            <a:ext cx="29120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>
                <a:latin typeface="+mj-lt"/>
                <a:ea typeface="Arial" charset="0"/>
                <a:cs typeface="Arial" charset="0"/>
              </a:rPr>
              <a:t>Training for Child Protection Staff</a:t>
            </a:r>
          </a:p>
          <a:p>
            <a:r>
              <a:rPr lang="en-US" sz="1200">
                <a:latin typeface="+mj-lt"/>
                <a:ea typeface="Arial" charset="0"/>
                <a:cs typeface="Arial" charset="0"/>
              </a:rPr>
              <a:t>in UN Field Missions</a:t>
            </a:r>
          </a:p>
        </p:txBody>
      </p:sp>
    </p:spTree>
    <p:extLst>
      <p:ext uri="{BB962C8B-B14F-4D97-AF65-F5344CB8AC3E}">
        <p14:creationId xmlns:p14="http://schemas.microsoft.com/office/powerpoint/2010/main" val="470472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43E8026-D64B-4575-B6FD-4F070B10A0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D66EA4F-9F81-4814-B7B8-2BE8F6C85787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7" name="TextBox 6"/>
          <p:cNvSpPr txBox="1"/>
          <p:nvPr userDrawn="1"/>
        </p:nvSpPr>
        <p:spPr>
          <a:xfrm>
            <a:off x="661182" y="6337300"/>
            <a:ext cx="29120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>
                <a:latin typeface="+mn-lt"/>
                <a:ea typeface="Arial" charset="0"/>
                <a:cs typeface="Arial" charset="0"/>
              </a:rPr>
              <a:t>Training for Child Protection Staff</a:t>
            </a:r>
          </a:p>
          <a:p>
            <a:r>
              <a:rPr lang="en-US" sz="1200">
                <a:latin typeface="+mn-lt"/>
                <a:ea typeface="Arial" charset="0"/>
                <a:cs typeface="Arial" charset="0"/>
              </a:rPr>
              <a:t>in UN Field Missions</a:t>
            </a:r>
          </a:p>
        </p:txBody>
      </p:sp>
    </p:spTree>
    <p:extLst>
      <p:ext uri="{BB962C8B-B14F-4D97-AF65-F5344CB8AC3E}">
        <p14:creationId xmlns:p14="http://schemas.microsoft.com/office/powerpoint/2010/main" val="686188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7E0B675-E9A7-4EB0-B706-DA6329087A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D22FDA7-8A69-4386-890C-7CEFE1499DE9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6" name="TextBox 5"/>
          <p:cNvSpPr txBox="1"/>
          <p:nvPr userDrawn="1"/>
        </p:nvSpPr>
        <p:spPr>
          <a:xfrm>
            <a:off x="661182" y="6337300"/>
            <a:ext cx="29120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>
                <a:latin typeface="+mj-lt"/>
                <a:ea typeface="Arial" charset="0"/>
                <a:cs typeface="Arial" charset="0"/>
              </a:rPr>
              <a:t>Training for Child Protection Staff</a:t>
            </a:r>
          </a:p>
          <a:p>
            <a:r>
              <a:rPr lang="en-US" sz="1200">
                <a:latin typeface="+mj-lt"/>
                <a:ea typeface="Arial" charset="0"/>
                <a:cs typeface="Arial" charset="0"/>
              </a:rPr>
              <a:t>in UN Field Missions</a:t>
            </a:r>
          </a:p>
        </p:txBody>
      </p:sp>
    </p:spTree>
    <p:extLst>
      <p:ext uri="{BB962C8B-B14F-4D97-AF65-F5344CB8AC3E}">
        <p14:creationId xmlns:p14="http://schemas.microsoft.com/office/powerpoint/2010/main" val="813147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6375403-4106-4AEB-848B-3F099D39256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5658A1C-875B-4281-A226-801C15E2E9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3C95A-A939-4011-8EF1-8C36F194DD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37300"/>
            <a:ext cx="2133600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</a:lstStyle>
          <a:p>
            <a:fld id="{B4B4ED3D-41A7-4FB9-86EC-471A4DF1C50F}" type="slidenum">
              <a:rPr lang="en-US" altLang="ja-JP"/>
              <a:pPr/>
              <a:t>‹#›</a:t>
            </a:fld>
            <a:endParaRPr lang="en-US" altLang="ja-JP"/>
          </a:p>
        </p:txBody>
      </p:sp>
      <p:grpSp>
        <p:nvGrpSpPr>
          <p:cNvPr id="1029" name="Group 2">
            <a:extLst>
              <a:ext uri="{FF2B5EF4-FFF2-40B4-BE49-F238E27FC236}">
                <a16:creationId xmlns:a16="http://schemas.microsoft.com/office/drawing/2014/main" id="{C9F3987C-2103-43AE-90A8-C9CD716796D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2713" y="6356350"/>
            <a:ext cx="5073651" cy="501650"/>
            <a:chOff x="662781" y="6138863"/>
            <a:chExt cx="5072064" cy="501650"/>
          </a:xfrm>
        </p:grpSpPr>
        <p:pic>
          <p:nvPicPr>
            <p:cNvPr id="1031" name="Picture 1">
              <a:extLst>
                <a:ext uri="{FF2B5EF4-FFF2-40B4-BE49-F238E27FC236}">
                  <a16:creationId xmlns:a16="http://schemas.microsoft.com/office/drawing/2014/main" id="{33192C53-0A7B-4715-A03A-A512A647A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19" t="-227" r="-719" b="-227"/>
            <a:stretch>
              <a:fillRect/>
            </a:stretch>
          </p:blipFill>
          <p:spPr bwMode="auto">
            <a:xfrm>
              <a:off x="662781" y="6138863"/>
              <a:ext cx="500063" cy="501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0" name="Rectangle 1">
              <a:extLst>
                <a:ext uri="{FF2B5EF4-FFF2-40B4-BE49-F238E27FC236}">
                  <a16:creationId xmlns:a16="http://schemas.microsoft.com/office/drawing/2014/main" id="{88731DA6-0577-4775-8665-501742C556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2844" y="6171974"/>
              <a:ext cx="457200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ja-JP" sz="1000" err="1">
                  <a:latin typeface="Arial" panose="020B0604020202020204" pitchFamily="34" charset="0"/>
                </a:rPr>
                <a:t>UN</a:t>
              </a:r>
              <a:r>
                <a:rPr lang="en-US" altLang="ja-JP" sz="1000" baseline="0" err="1">
                  <a:latin typeface="Arial" panose="020B0604020202020204" pitchFamily="34" charset="0"/>
                </a:rPr>
                <a:t>DPO</a:t>
              </a:r>
              <a:r>
                <a:rPr lang="en-US" altLang="ja-JP" sz="1000" err="1">
                  <a:latin typeface="Arial" panose="020B0604020202020204" pitchFamily="34" charset="0"/>
                </a:rPr>
                <a:t>Training</a:t>
              </a:r>
              <a:r>
                <a:rPr lang="en-US" altLang="ja-JP" sz="1000">
                  <a:latin typeface="Arial" panose="020B0604020202020204" pitchFamily="34" charset="0"/>
                </a:rPr>
                <a:t> Materials</a:t>
              </a:r>
            </a:p>
            <a:p>
              <a:pPr eaLnBrk="1" hangingPunct="1"/>
              <a:r>
                <a:rPr lang="en-US" altLang="ja-JP" sz="1000">
                  <a:latin typeface="Arial" panose="020B0604020202020204" pitchFamily="34" charset="0"/>
                </a:rPr>
                <a:t>for</a:t>
              </a:r>
              <a:r>
                <a:rPr lang="en-US" altLang="ja-JP" sz="1000" baseline="0">
                  <a:latin typeface="Arial" panose="020B0604020202020204" pitchFamily="34" charset="0"/>
                </a:rPr>
                <a:t> Child Protection Staff</a:t>
              </a:r>
              <a:endParaRPr lang="en-CA" altLang="ja-JP" sz="1000">
                <a:latin typeface="Arial" panose="020B0604020202020204" pitchFamily="34" charset="0"/>
              </a:endParaRPr>
            </a:p>
          </p:txBody>
        </p:sp>
      </p:grpSp>
      <p:sp>
        <p:nvSpPr>
          <p:cNvPr id="8" name="TextBox 7"/>
          <p:cNvSpPr txBox="1"/>
          <p:nvPr userDrawn="1"/>
        </p:nvSpPr>
        <p:spPr>
          <a:xfrm>
            <a:off x="661182" y="6337300"/>
            <a:ext cx="29120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>
                <a:latin typeface="+mn-lt"/>
                <a:ea typeface="Arial" charset="0"/>
                <a:cs typeface="Arial" charset="0"/>
              </a:rPr>
              <a:t>Training for Child Protection Staff</a:t>
            </a:r>
          </a:p>
          <a:p>
            <a:r>
              <a:rPr lang="en-US" sz="1200">
                <a:latin typeface="+mn-lt"/>
                <a:ea typeface="Arial" charset="0"/>
                <a:cs typeface="Arial" charset="0"/>
              </a:rPr>
              <a:t>in UN Field Missions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66" r:id="rId1"/>
    <p:sldLayoutId id="2147485467" r:id="rId2"/>
    <p:sldLayoutId id="2147485468" r:id="rId3"/>
    <p:sldLayoutId id="2147485469" r:id="rId4"/>
    <p:sldLayoutId id="2147485470" r:id="rId5"/>
    <p:sldLayoutId id="2147485471" r:id="rId6"/>
    <p:sldLayoutId id="2147485472" r:id="rId7"/>
    <p:sldLayoutId id="2147485473" r:id="rId8"/>
    <p:sldLayoutId id="2147485474" r:id="rId9"/>
    <p:sldLayoutId id="2147485475" r:id="rId10"/>
    <p:sldLayoutId id="2147485476" r:id="rId11"/>
    <p:sldLayoutId id="2147485477" r:id="rId12"/>
    <p:sldLayoutId id="2147485478" r:id="rId13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558ED5"/>
          </a:solidFill>
          <a:latin typeface="Century Gothic"/>
          <a:ea typeface="MS PGothic" panose="020B0600070205080204" pitchFamily="34" charset="-128"/>
          <a:cs typeface="Century Gothic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Century Gothic" charset="0"/>
          <a:ea typeface="MS PGothic" panose="020B0600070205080204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Century Gothic" charset="0"/>
          <a:ea typeface="MS PGothic" panose="020B0600070205080204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Century Gothic" charset="0"/>
          <a:ea typeface="MS PGothic" panose="020B0600070205080204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Century Gothic" charset="0"/>
          <a:ea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Century Gothic" charset="0"/>
          <a:ea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Century Gothic" charset="0"/>
          <a:ea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Century Gothic" charset="0"/>
          <a:ea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Century Gothic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F611FC78-D630-4367-8551-B830EA2E58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3538" y="3352800"/>
            <a:ext cx="8416925" cy="2449513"/>
          </a:xfrm>
        </p:spPr>
        <p:txBody>
          <a:bodyPr/>
          <a:lstStyle/>
          <a:p>
            <a:pPr eaLnBrk="1" hangingPunct="1"/>
            <a:r>
              <a:rPr lang="en-US" altLang="en-US">
                <a:latin typeface="Century Gothic" panose="020B0502020202020204" pitchFamily="34" charset="0"/>
              </a:rPr>
              <a:t>Module 3:</a:t>
            </a:r>
            <a:br>
              <a:rPr lang="en-US" altLang="en-US">
                <a:latin typeface="Century Gothic" panose="020B0502020202020204" pitchFamily="34" charset="0"/>
              </a:rPr>
            </a:br>
            <a:r>
              <a:rPr lang="en-US" altLang="en-US">
                <a:latin typeface="Century Gothic" panose="020B0502020202020204" pitchFamily="34" charset="0"/>
              </a:rPr>
              <a:t>ADVOCACY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E553862-5B1D-4E9A-8604-60263763330B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1" t="2101" r="32380" b="611"/>
          <a:stretch/>
        </p:blipFill>
        <p:spPr>
          <a:xfrm rot="5400000">
            <a:off x="2912012" y="-2520878"/>
            <a:ext cx="3319977" cy="8755632"/>
          </a:xfrm>
          <a:ln w="9525"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78C046-FB8B-4D3C-B678-78AE1D5D159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8458363-F21B-4115-A58B-6FEF0BC32BEC}" type="slidenum">
              <a:rPr lang="en-US" altLang="ja-JP" sz="2000">
                <a:solidFill>
                  <a:srgbClr val="404040"/>
                </a:solidFill>
                <a:latin typeface="Calibri" panose="020F0502020204030204" pitchFamily="34" charset="0"/>
              </a:rPr>
              <a:pPr eaLnBrk="1" hangingPunct="1"/>
              <a:t>1</a:t>
            </a:fld>
            <a:endParaRPr lang="en-US" altLang="ja-JP" sz="200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93604920-99BE-4555-B8E7-7C24D5F67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0988"/>
            <a:ext cx="9144000" cy="1111250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Century Gothic" panose="020B0502020202020204" pitchFamily="34" charset="0"/>
              </a:rPr>
              <a:t>EXAMPLE 3: Is this objective SMART? 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64D54CD0-9343-4ACA-A307-D1926A723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75" y="1300600"/>
            <a:ext cx="8074025" cy="4868862"/>
          </a:xfrm>
        </p:spPr>
        <p:txBody>
          <a:bodyPr/>
          <a:lstStyle/>
          <a:p>
            <a:pPr eaLnBrk="1" hangingPunct="1"/>
            <a:r>
              <a:rPr lang="en-US" altLang="en-US" sz="2800"/>
              <a:t>Convince donors to increase funding for psychosocial support services for child survivors of gender-based violence for country X. </a:t>
            </a:r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C5025653-CBB6-4C73-B21A-D195024F87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E86A5AAF-CA6B-48ED-9CBA-F9839F05A833}" type="slidenum">
              <a:rPr lang="en-US" altLang="ja-JP" sz="2000">
                <a:solidFill>
                  <a:srgbClr val="404040"/>
                </a:solidFill>
                <a:latin typeface="Calibri" panose="020F0502020204030204" pitchFamily="34" charset="0"/>
              </a:rPr>
              <a:pPr eaLnBrk="1" hangingPunct="1"/>
              <a:t>10</a:t>
            </a:fld>
            <a:endParaRPr lang="en-US" altLang="ja-JP" sz="200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858130" y="2827606"/>
            <a:ext cx="2465468" cy="286896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rgbClr val="FF0000"/>
                </a:solidFill>
              </a:rPr>
              <a:t>S</a:t>
            </a:r>
            <a:r>
              <a:rPr lang="en-US" sz="2800"/>
              <a:t>pecific?</a:t>
            </a:r>
          </a:p>
          <a:p>
            <a:r>
              <a:rPr lang="en-US" sz="2800" b="1">
                <a:solidFill>
                  <a:srgbClr val="FF0000"/>
                </a:solidFill>
              </a:rPr>
              <a:t>M</a:t>
            </a:r>
            <a:r>
              <a:rPr lang="en-US" sz="2800"/>
              <a:t>easurable?</a:t>
            </a:r>
          </a:p>
          <a:p>
            <a:r>
              <a:rPr lang="en-US" sz="2800" b="1">
                <a:solidFill>
                  <a:srgbClr val="FF0000"/>
                </a:solidFill>
              </a:rPr>
              <a:t>A</a:t>
            </a:r>
            <a:r>
              <a:rPr lang="en-US" sz="2800"/>
              <a:t>chievable?</a:t>
            </a:r>
          </a:p>
          <a:p>
            <a:r>
              <a:rPr lang="en-US" sz="2800" b="1">
                <a:solidFill>
                  <a:srgbClr val="FF0000"/>
                </a:solidFill>
              </a:rPr>
              <a:t>R</a:t>
            </a:r>
            <a:r>
              <a:rPr lang="en-US" sz="2800"/>
              <a:t>elevant?</a:t>
            </a:r>
          </a:p>
          <a:p>
            <a:r>
              <a:rPr lang="en-US" sz="2800" b="1">
                <a:solidFill>
                  <a:srgbClr val="FF0000"/>
                </a:solidFill>
              </a:rPr>
              <a:t>T</a:t>
            </a:r>
            <a:r>
              <a:rPr lang="en-US" sz="2800"/>
              <a:t>ime-bound?</a:t>
            </a:r>
          </a:p>
          <a:p>
            <a:endParaRPr lang="en-US" sz="44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3" b="4640"/>
          <a:stretch/>
        </p:blipFill>
        <p:spPr>
          <a:xfrm>
            <a:off x="4571999" y="2827606"/>
            <a:ext cx="2743201" cy="3380580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173912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EAE0C4C4-10F4-498A-82BE-B28D61B9EC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altLang="ja-JP">
                <a:latin typeface="Century Gothic" charset="0"/>
                <a:ea typeface="MS PGothic" charset="0"/>
                <a:cs typeface="MS PGothic" charset="0"/>
              </a:rPr>
              <a:t>Target audience</a:t>
            </a:r>
            <a:endParaRPr lang="en-GB" altLang="ja-JP">
              <a:latin typeface="+mj-lt"/>
              <a:ea typeface="MS PGothic" charset="0"/>
              <a:cs typeface="MS PGothic" charset="0"/>
            </a:endParaRPr>
          </a:p>
        </p:txBody>
      </p:sp>
      <p:sp>
        <p:nvSpPr>
          <p:cNvPr id="28675" name="Slide Number Placeholder 4">
            <a:extLst>
              <a:ext uri="{FF2B5EF4-FFF2-40B4-BE49-F238E27FC236}">
                <a16:creationId xmlns:a16="http://schemas.microsoft.com/office/drawing/2014/main" id="{493D4C16-DE78-4DA1-8BFF-7478F135F4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245F2CBE-8D2E-48D6-8985-BA66B4243AC5}" type="slidenum">
              <a:rPr lang="en-US" altLang="ja-JP" sz="2000">
                <a:solidFill>
                  <a:srgbClr val="404040"/>
                </a:solidFill>
                <a:latin typeface="Calibri" panose="020F0502020204030204" pitchFamily="34" charset="0"/>
              </a:rPr>
              <a:pPr eaLnBrk="1" hangingPunct="1"/>
              <a:t>11</a:t>
            </a:fld>
            <a:endParaRPr lang="en-US" altLang="ja-JP" sz="200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23745011"/>
              </p:ext>
            </p:extLst>
          </p:nvPr>
        </p:nvGraphicFramePr>
        <p:xfrm>
          <a:off x="201636" y="1354796"/>
          <a:ext cx="6100690" cy="4750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870937" y="4469232"/>
            <a:ext cx="3485271" cy="919401"/>
          </a:xfrm>
          <a:prstGeom prst="wedgeRoundRectCallout">
            <a:avLst>
              <a:gd name="adj1" fmla="val -63600"/>
              <a:gd name="adj2" fmla="val 1197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sz="2400"/>
              <a:t>Have the power to bring about the desired change</a:t>
            </a:r>
            <a:endParaRPr lang="en-US" sz="2400"/>
          </a:p>
        </p:txBody>
      </p:sp>
      <p:sp>
        <p:nvSpPr>
          <p:cNvPr id="12" name="TextBox 11"/>
          <p:cNvSpPr txBox="1"/>
          <p:nvPr/>
        </p:nvSpPr>
        <p:spPr>
          <a:xfrm>
            <a:off x="4870937" y="1497982"/>
            <a:ext cx="3246120" cy="1328023"/>
          </a:xfrm>
          <a:prstGeom prst="wedgeRoundRectCallout">
            <a:avLst>
              <a:gd name="adj1" fmla="val -64399"/>
              <a:gd name="adj2" fmla="val 289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sz="2400"/>
              <a:t>Have the access and capacity to influence the primary targets</a:t>
            </a:r>
            <a:endParaRPr lang="en-US" sz="2400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7D2723DB-DBE1-4617-BAA2-ABA59784E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1600"/>
            <a:ext cx="9144000" cy="979488"/>
          </a:xfrm>
        </p:spPr>
        <p:txBody>
          <a:bodyPr/>
          <a:lstStyle/>
          <a:p>
            <a:pPr eaLnBrk="1" hangingPunct="1"/>
            <a:r>
              <a:rPr lang="en-GB" altLang="ja-JP" sz="3600">
                <a:latin typeface="Century Gothic" panose="020B0502020202020204" pitchFamily="34" charset="0"/>
              </a:rPr>
              <a:t>Group exercise: Stakeholder analysis</a:t>
            </a:r>
          </a:p>
        </p:txBody>
      </p:sp>
      <p:sp>
        <p:nvSpPr>
          <p:cNvPr id="35842" name="Content Placeholder 2">
            <a:extLst>
              <a:ext uri="{FF2B5EF4-FFF2-40B4-BE49-F238E27FC236}">
                <a16:creationId xmlns:a16="http://schemas.microsoft.com/office/drawing/2014/main" id="{4F73C505-6376-4778-8AB7-824C8AC3F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50938"/>
            <a:ext cx="8229600" cy="5205412"/>
          </a:xfrm>
        </p:spPr>
        <p:txBody>
          <a:bodyPr rtlCol="0">
            <a:normAutofit/>
          </a:bodyPr>
          <a:lstStyle/>
          <a:p>
            <a:pPr marL="457200" lvl="1" indent="0" eaLnBrk="1" fontAlgn="auto" hangingPunct="1">
              <a:spcAft>
                <a:spcPts val="600"/>
              </a:spcAft>
              <a:buNone/>
              <a:defRPr/>
            </a:pPr>
            <a:r>
              <a:rPr lang="en-GB">
                <a:ea typeface="+mn-ea"/>
              </a:rPr>
              <a:t>Tasks: </a:t>
            </a:r>
          </a:p>
          <a:p>
            <a:pPr marL="914400" lvl="1" indent="-457200" eaLnBrk="1" fontAlgn="auto" hangingPunct="1">
              <a:spcAft>
                <a:spcPts val="600"/>
              </a:spcAft>
              <a:buFont typeface="+mj-lt"/>
              <a:buAutoNum type="arabicParenR"/>
              <a:defRPr/>
            </a:pPr>
            <a:r>
              <a:rPr lang="en-GB" sz="2400">
                <a:ea typeface="+mn-ea"/>
              </a:rPr>
              <a:t>Identify 2-3 </a:t>
            </a:r>
            <a:r>
              <a:rPr lang="en-GB" sz="2400" u="sng">
                <a:ea typeface="+mn-ea"/>
              </a:rPr>
              <a:t>influential</a:t>
            </a:r>
            <a:r>
              <a:rPr lang="en-GB" sz="2400">
                <a:ea typeface="+mn-ea"/>
              </a:rPr>
              <a:t> actors that are primary targets for advocacy on children in armed conflict concerns in your mission context </a:t>
            </a:r>
          </a:p>
          <a:p>
            <a:pPr marL="914400" lvl="1" indent="-457200" eaLnBrk="1" fontAlgn="auto" hangingPunct="1">
              <a:spcAft>
                <a:spcPts val="600"/>
              </a:spcAft>
              <a:buFont typeface="+mj-lt"/>
              <a:buAutoNum type="arabicParenR"/>
              <a:defRPr/>
            </a:pPr>
            <a:r>
              <a:rPr lang="en-GB" sz="2400">
                <a:ea typeface="+mn-ea"/>
              </a:rPr>
              <a:t>Discuss the following questions for each of the actors: </a:t>
            </a:r>
          </a:p>
          <a:p>
            <a:pPr marL="1314450" lvl="2" indent="-457200" eaLnBrk="1" fontAlgn="auto" hangingPunct="1">
              <a:spcAft>
                <a:spcPts val="600"/>
              </a:spcAft>
              <a:buFont typeface="+mj-lt"/>
              <a:buAutoNum type="alphaLcPeriod"/>
              <a:defRPr/>
            </a:pPr>
            <a:r>
              <a:rPr lang="en-GB">
                <a:ea typeface="+mn-ea"/>
              </a:rPr>
              <a:t>What is the actor’s </a:t>
            </a:r>
            <a:r>
              <a:rPr lang="en-GB" u="sng">
                <a:ea typeface="+mn-ea"/>
              </a:rPr>
              <a:t>level of interest </a:t>
            </a:r>
            <a:r>
              <a:rPr lang="en-GB">
                <a:ea typeface="+mn-ea"/>
              </a:rPr>
              <a:t>on this issue?</a:t>
            </a:r>
          </a:p>
          <a:p>
            <a:pPr marL="1314450" lvl="2" indent="-457200" eaLnBrk="1" fontAlgn="auto" hangingPunct="1">
              <a:spcAft>
                <a:spcPts val="600"/>
              </a:spcAft>
              <a:buFont typeface="+mj-lt"/>
              <a:buAutoNum type="alphaLcPeriod"/>
              <a:defRPr/>
            </a:pPr>
            <a:r>
              <a:rPr lang="en-GB">
                <a:ea typeface="+mn-ea"/>
              </a:rPr>
              <a:t>Is the actor </a:t>
            </a:r>
            <a:r>
              <a:rPr lang="en-GB" u="sng">
                <a:ea typeface="+mn-ea"/>
              </a:rPr>
              <a:t>supportive/opposed</a:t>
            </a:r>
            <a:r>
              <a:rPr lang="en-GB">
                <a:ea typeface="+mn-ea"/>
              </a:rPr>
              <a:t> to the issue(s)?</a:t>
            </a:r>
          </a:p>
          <a:p>
            <a:pPr marL="1314450" lvl="2" indent="-457200" eaLnBrk="1" fontAlgn="auto" hangingPunct="1">
              <a:spcAft>
                <a:spcPts val="600"/>
              </a:spcAft>
              <a:buFont typeface="+mj-lt"/>
              <a:buAutoNum type="alphaLcPeriod"/>
              <a:defRPr/>
            </a:pPr>
            <a:r>
              <a:rPr lang="en-GB">
                <a:ea typeface="+mn-ea"/>
              </a:rPr>
              <a:t>What are the actor’s </a:t>
            </a:r>
            <a:r>
              <a:rPr lang="en-GB" u="sng">
                <a:ea typeface="+mn-ea"/>
              </a:rPr>
              <a:t>motivations</a:t>
            </a:r>
            <a:r>
              <a:rPr lang="en-GB">
                <a:ea typeface="+mn-ea"/>
              </a:rPr>
              <a:t> and pressure points?</a:t>
            </a:r>
          </a:p>
          <a:p>
            <a:pPr marL="1314450" lvl="2" indent="-457200" eaLnBrk="1" fontAlgn="auto" hangingPunct="1">
              <a:spcAft>
                <a:spcPts val="600"/>
              </a:spcAft>
              <a:buFont typeface="+mj-lt"/>
              <a:buAutoNum type="alphaLcPeriod"/>
              <a:defRPr/>
            </a:pPr>
            <a:r>
              <a:rPr lang="en-GB">
                <a:ea typeface="+mn-ea"/>
              </a:rPr>
              <a:t>How would you be able to </a:t>
            </a:r>
            <a:r>
              <a:rPr lang="en-GB" u="sng">
                <a:ea typeface="+mn-ea"/>
              </a:rPr>
              <a:t>access</a:t>
            </a:r>
            <a:r>
              <a:rPr lang="en-GB">
                <a:ea typeface="+mn-ea"/>
              </a:rPr>
              <a:t> this actor? </a:t>
            </a:r>
          </a:p>
          <a:p>
            <a:pPr marL="1314450" lvl="2" indent="-457200" eaLnBrk="1" fontAlgn="auto" hangingPunct="1">
              <a:spcAft>
                <a:spcPts val="600"/>
              </a:spcAft>
              <a:buFont typeface="+mj-lt"/>
              <a:buAutoNum type="alphaLcPeriod"/>
              <a:defRPr/>
            </a:pPr>
            <a:r>
              <a:rPr lang="en-GB">
                <a:ea typeface="+mn-ea"/>
              </a:rPr>
              <a:t>What are </a:t>
            </a:r>
            <a:r>
              <a:rPr lang="en-GB" u="sng">
                <a:ea typeface="+mn-ea"/>
              </a:rPr>
              <a:t>potential risks </a:t>
            </a:r>
            <a:r>
              <a:rPr lang="en-GB">
                <a:ea typeface="+mn-ea"/>
              </a:rPr>
              <a:t>for engaging with the target? </a:t>
            </a:r>
          </a:p>
          <a:p>
            <a:pPr marL="914400" lvl="1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GB" sz="2400">
              <a:ea typeface="+mn-ea"/>
            </a:endParaRPr>
          </a:p>
          <a:p>
            <a:pPr marL="457200" lvl="1" indent="0" eaLnBrk="1" fontAlgn="auto" hangingPunct="1">
              <a:spcAft>
                <a:spcPts val="0"/>
              </a:spcAft>
              <a:buNone/>
              <a:defRPr/>
            </a:pPr>
            <a:endParaRPr lang="en-GB" sz="2400">
              <a:ea typeface="+mn-ea"/>
            </a:endParaRPr>
          </a:p>
          <a:p>
            <a:pPr marL="457200" lvl="1" indent="0" eaLnBrk="1" fontAlgn="auto" hangingPunct="1"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Courier New"/>
              <a:buChar char="o"/>
              <a:defRPr/>
            </a:pPr>
            <a:endParaRPr lang="en-US" altLang="ja-JP" sz="260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MS PGothic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Wingdings" charset="2"/>
              <a:buChar char="ü"/>
              <a:defRPr/>
            </a:pPr>
            <a:endParaRPr lang="en-GB" altLang="ja-JP" sz="260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MS PGothic" charset="0"/>
              <a:cs typeface="+mn-cs"/>
            </a:endParaRPr>
          </a:p>
        </p:txBody>
      </p:sp>
      <p:sp>
        <p:nvSpPr>
          <p:cNvPr id="34819" name="Slide Number Placeholder 3">
            <a:extLst>
              <a:ext uri="{FF2B5EF4-FFF2-40B4-BE49-F238E27FC236}">
                <a16:creationId xmlns:a16="http://schemas.microsoft.com/office/drawing/2014/main" id="{D8DE6E4B-DAB8-4FF2-9198-2C1623AEF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C3B9BA12-C8C7-4939-B338-161AD2B37076}" type="slidenum">
              <a:rPr lang="en-US" altLang="ja-JP" sz="2000">
                <a:solidFill>
                  <a:srgbClr val="404040"/>
                </a:solidFill>
                <a:latin typeface="Calibri" panose="020F0502020204030204" pitchFamily="34" charset="0"/>
              </a:rPr>
              <a:pPr eaLnBrk="1" hangingPunct="1"/>
              <a:t>12</a:t>
            </a:fld>
            <a:endParaRPr lang="en-US" altLang="ja-JP" sz="200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5">
            <a:extLst>
              <a:ext uri="{FF2B5EF4-FFF2-40B4-BE49-F238E27FC236}">
                <a16:creationId xmlns:a16="http://schemas.microsoft.com/office/drawing/2014/main" id="{BB42CCE4-5C57-4147-93DF-9BC52B5EF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1800"/>
            <a:ext cx="9144000" cy="10033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latin typeface="Century Gothic" charset="0"/>
                <a:ea typeface="MS PGothic" charset="0"/>
                <a:cs typeface="MS PGothic" charset="0"/>
              </a:rPr>
              <a:t>Allies</a:t>
            </a:r>
          </a:p>
        </p:txBody>
      </p:sp>
      <p:sp>
        <p:nvSpPr>
          <p:cNvPr id="36867" name="Slide Number Placeholder 4">
            <a:extLst>
              <a:ext uri="{FF2B5EF4-FFF2-40B4-BE49-F238E27FC236}">
                <a16:creationId xmlns:a16="http://schemas.microsoft.com/office/drawing/2014/main" id="{B7A36237-36B7-4D14-A68B-8A20C7F2AD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C734A78-896B-477C-BA88-B96F181A2A47}" type="slidenum">
              <a:rPr lang="en-US" altLang="ja-JP" sz="2000">
                <a:solidFill>
                  <a:srgbClr val="404040"/>
                </a:solidFill>
                <a:latin typeface="Calibri" panose="020F0502020204030204" pitchFamily="34" charset="0"/>
              </a:rPr>
              <a:pPr eaLnBrk="1" hangingPunct="1"/>
              <a:t>13</a:t>
            </a:fld>
            <a:endParaRPr lang="en-US" altLang="ja-JP" sz="200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86004483"/>
              </p:ext>
            </p:extLst>
          </p:nvPr>
        </p:nvGraphicFramePr>
        <p:xfrm>
          <a:off x="886263" y="1304974"/>
          <a:ext cx="7582487" cy="4547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5">
            <a:extLst>
              <a:ext uri="{FF2B5EF4-FFF2-40B4-BE49-F238E27FC236}">
                <a16:creationId xmlns:a16="http://schemas.microsoft.com/office/drawing/2014/main" id="{EF58CEB8-FD48-4983-BDEF-195459319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319088"/>
            <a:ext cx="9144000" cy="11461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>
                <a:latin typeface="Century Gothic" charset="0"/>
                <a:ea typeface="MS PGothic" charset="0"/>
                <a:cs typeface="MS PGothic" charset="0"/>
              </a:rPr>
              <a:t>Key advocacy message</a:t>
            </a:r>
          </a:p>
        </p:txBody>
      </p:sp>
      <p:sp>
        <p:nvSpPr>
          <p:cNvPr id="41986" name="Content Placeholder 16">
            <a:extLst>
              <a:ext uri="{FF2B5EF4-FFF2-40B4-BE49-F238E27FC236}">
                <a16:creationId xmlns:a16="http://schemas.microsoft.com/office/drawing/2014/main" id="{0CEFA3AD-C300-4D9A-A7B9-5FC845614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65263"/>
            <a:ext cx="8229600" cy="4891087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Wingdings" charset="2"/>
              <a:buChar char="ü"/>
              <a:defRPr/>
            </a:pPr>
            <a:endParaRPr lang="en-US" altLang="ja-JP" sz="260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MS PGothic" charset="0"/>
              <a:cs typeface="Arial" charset="0"/>
            </a:endParaRP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Courier New"/>
              <a:buChar char="o"/>
              <a:defRPr/>
            </a:pPr>
            <a:endParaRPr lang="en-US" altLang="ja-JP" sz="240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MS PGothic" charset="0"/>
            </a:endParaRP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Courier New"/>
              <a:buChar char="o"/>
              <a:defRPr/>
            </a:pPr>
            <a:endParaRPr lang="en-US" altLang="ja-JP" sz="24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Courier New"/>
              <a:buChar char="o"/>
              <a:defRPr/>
            </a:pPr>
            <a:endParaRPr lang="en-US" altLang="ja-JP" sz="240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MS PGothic" charset="0"/>
            </a:endParaRPr>
          </a:p>
        </p:txBody>
      </p:sp>
      <p:sp>
        <p:nvSpPr>
          <p:cNvPr id="40963" name="Slide Number Placeholder 3">
            <a:extLst>
              <a:ext uri="{FF2B5EF4-FFF2-40B4-BE49-F238E27FC236}">
                <a16:creationId xmlns:a16="http://schemas.microsoft.com/office/drawing/2014/main" id="{7299CE45-15C0-437C-9EF3-F713B92E5E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11F7A2AF-63D9-4F3C-9B34-A29D281CAFA0}" type="slidenum">
              <a:rPr lang="en-US" altLang="ja-JP" sz="2000">
                <a:solidFill>
                  <a:srgbClr val="404040"/>
                </a:solidFill>
                <a:latin typeface="Calibri" panose="020F0502020204030204" pitchFamily="34" charset="0"/>
              </a:rPr>
              <a:pPr eaLnBrk="1" hangingPunct="1"/>
              <a:t>14</a:t>
            </a:fld>
            <a:endParaRPr lang="en-US" altLang="ja-JP" sz="200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F73C505-6376-4778-8AB7-824C8AC3F54F}"/>
              </a:ext>
            </a:extLst>
          </p:cNvPr>
          <p:cNvSpPr txBox="1">
            <a:spLocks/>
          </p:cNvSpPr>
          <p:nvPr/>
        </p:nvSpPr>
        <p:spPr bwMode="auto">
          <a:xfrm>
            <a:off x="457200" y="1465262"/>
            <a:ext cx="8229600" cy="489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eaLnBrk="1" fontAlgn="auto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GB" sz="3200">
                <a:ea typeface="+mn-ea"/>
              </a:rPr>
              <a:t>Include call for action</a:t>
            </a:r>
          </a:p>
          <a:p>
            <a:pPr lvl="1" eaLnBrk="1" fontAlgn="auto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GB" sz="3200">
                <a:ea typeface="+mn-ea"/>
              </a:rPr>
              <a:t>Utilize monitoring and reporting work  </a:t>
            </a:r>
          </a:p>
          <a:p>
            <a:pPr lvl="1" eaLnBrk="1" fontAlgn="auto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GB" sz="3200">
                <a:ea typeface="+mn-ea"/>
              </a:rPr>
              <a:t>Build on language from key UN documents</a:t>
            </a:r>
          </a:p>
          <a:p>
            <a:pPr lvl="2" eaLnBrk="1" fontAlgn="auto" hangingPunct="1">
              <a:spcAft>
                <a:spcPts val="600"/>
              </a:spcAft>
              <a:buFont typeface="Wingdings" charset="2"/>
              <a:buChar char="ü"/>
              <a:defRPr/>
            </a:pPr>
            <a:r>
              <a:rPr lang="en-GB" sz="2800">
                <a:ea typeface="+mn-ea"/>
              </a:rPr>
              <a:t>Security Council mandates</a:t>
            </a:r>
          </a:p>
          <a:p>
            <a:pPr lvl="2" eaLnBrk="1" fontAlgn="auto" hangingPunct="1">
              <a:spcAft>
                <a:spcPts val="600"/>
              </a:spcAft>
              <a:buFont typeface="Wingdings" charset="2"/>
              <a:buChar char="ü"/>
              <a:defRPr/>
            </a:pPr>
            <a:r>
              <a:rPr lang="en-GB" sz="2800">
                <a:ea typeface="+mn-ea"/>
              </a:rPr>
              <a:t>SCWG-CAAC conclusions</a:t>
            </a:r>
          </a:p>
          <a:p>
            <a:pPr lvl="2" eaLnBrk="1" fontAlgn="auto" hangingPunct="1">
              <a:spcAft>
                <a:spcPts val="600"/>
              </a:spcAft>
              <a:buFont typeface="Wingdings" charset="2"/>
              <a:buChar char="ü"/>
              <a:defRPr/>
            </a:pPr>
            <a:r>
              <a:rPr lang="en-GB" sz="2800">
                <a:ea typeface="+mn-ea"/>
              </a:rPr>
              <a:t>2017 DPKO/DFS/DPA Child Protection Policy</a:t>
            </a:r>
          </a:p>
          <a:p>
            <a:pPr lvl="1" eaLnBrk="1" fontAlgn="auto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GB" sz="3200">
                <a:ea typeface="+mn-ea"/>
              </a:rPr>
              <a:t>Create a primary and secondary message</a:t>
            </a:r>
          </a:p>
          <a:p>
            <a:pPr lvl="1"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endParaRPr lang="en-GB" sz="2400">
              <a:ea typeface="+mn-ea"/>
            </a:endParaRPr>
          </a:p>
          <a:p>
            <a:pPr marL="457200" lvl="1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2400">
              <a:ea typeface="+mn-ea"/>
            </a:endParaRPr>
          </a:p>
          <a:p>
            <a:pPr marL="457200" lvl="1" indent="0" eaLnBrk="1" fontAlgn="auto" hangingPunct="1"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Courier New"/>
              <a:buChar char="o"/>
              <a:defRPr/>
            </a:pPr>
            <a:endParaRPr lang="en-US" altLang="ja-JP" sz="260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MS PGothic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Wingdings" charset="2"/>
              <a:buChar char="ü"/>
              <a:defRPr/>
            </a:pPr>
            <a:endParaRPr lang="en-GB" altLang="ja-JP" sz="260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MS PGothic" charset="0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D25F31AC-FE97-451E-90B5-CD1D447F9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0748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>
                <a:latin typeface="Century Gothic" charset="0"/>
                <a:ea typeface="MS PGothic" charset="0"/>
                <a:cs typeface="MS PGothic" charset="0"/>
              </a:rPr>
              <a:t>Primary advocacy message</a:t>
            </a: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50DA8A83-4DB4-4F9E-8DBD-94DE6E8E4B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E2D365F-E1DD-4A12-96AE-645A3BDC38B3}" type="slidenum">
              <a:rPr lang="en-US" altLang="ja-JP" sz="2000">
                <a:solidFill>
                  <a:srgbClr val="404040"/>
                </a:solidFill>
                <a:latin typeface="Calibri" panose="020F0502020204030204" pitchFamily="34" charset="0"/>
              </a:rPr>
              <a:pPr eaLnBrk="1" hangingPunct="1"/>
              <a:t>15</a:t>
            </a:fld>
            <a:endParaRPr lang="en-US" altLang="ja-JP" sz="200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F73C505-6376-4778-8AB7-824C8AC3F54F}"/>
              </a:ext>
            </a:extLst>
          </p:cNvPr>
          <p:cNvSpPr txBox="1">
            <a:spLocks/>
          </p:cNvSpPr>
          <p:nvPr/>
        </p:nvSpPr>
        <p:spPr bwMode="auto">
          <a:xfrm>
            <a:off x="457200" y="1465262"/>
            <a:ext cx="8229600" cy="489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eaLnBrk="1" fontAlgn="auto" hangingPunct="1">
              <a:spcAft>
                <a:spcPts val="0"/>
              </a:spcAft>
              <a:buNone/>
              <a:defRPr/>
            </a:pPr>
            <a:r>
              <a:rPr lang="en-AU" u="sng"/>
              <a:t>For all audiences:</a:t>
            </a:r>
            <a:endParaRPr lang="en-AU" b="1" u="sng"/>
          </a:p>
          <a:p>
            <a:pPr marL="914400" lvl="1" indent="-457200" eaLnBrk="1" fontAlgn="auto" hangingPunct="1">
              <a:spcAft>
                <a:spcPts val="0"/>
              </a:spcAft>
              <a:buFont typeface="+mj-lt"/>
              <a:buAutoNum type="arabicParenR"/>
              <a:defRPr/>
            </a:pPr>
            <a:r>
              <a:rPr lang="en-AU"/>
              <a:t>Start with a compelling statement</a:t>
            </a:r>
          </a:p>
          <a:p>
            <a:pPr marL="914400" lvl="1" indent="-457200" eaLnBrk="1" fontAlgn="auto" hangingPunct="1">
              <a:spcAft>
                <a:spcPts val="0"/>
              </a:spcAft>
              <a:buFont typeface="+mj-lt"/>
              <a:buAutoNum type="arabicParenR"/>
              <a:defRPr/>
            </a:pPr>
            <a:r>
              <a:rPr lang="en-AU"/>
              <a:t>Give evidence of the problem</a:t>
            </a:r>
          </a:p>
          <a:p>
            <a:pPr marL="914400" lvl="1" indent="-457200" eaLnBrk="1" fontAlgn="auto" hangingPunct="1">
              <a:spcAft>
                <a:spcPts val="0"/>
              </a:spcAft>
              <a:buFont typeface="+mj-lt"/>
              <a:buAutoNum type="arabicParenR"/>
              <a:defRPr/>
            </a:pPr>
            <a:r>
              <a:rPr lang="en-AU"/>
              <a:t>State the desired change</a:t>
            </a:r>
            <a:endParaRPr lang="en-GB" altLang="ja-JP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MS PGothic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542" y="3447828"/>
            <a:ext cx="4649724" cy="3099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D25F31AC-FE97-451E-90B5-CD1D447F9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0748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>
                <a:latin typeface="Century Gothic" charset="0"/>
                <a:ea typeface="MS PGothic" charset="0"/>
                <a:cs typeface="MS PGothic" charset="0"/>
              </a:rPr>
              <a:t>Secondary advocacy message</a:t>
            </a: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50DA8A83-4DB4-4F9E-8DBD-94DE6E8E4B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E2D365F-E1DD-4A12-96AE-645A3BDC38B3}" type="slidenum">
              <a:rPr lang="en-US" altLang="ja-JP" sz="2000">
                <a:solidFill>
                  <a:srgbClr val="404040"/>
                </a:solidFill>
                <a:latin typeface="Calibri" panose="020F0502020204030204" pitchFamily="34" charset="0"/>
              </a:rPr>
              <a:pPr eaLnBrk="1" hangingPunct="1"/>
              <a:t>16</a:t>
            </a:fld>
            <a:endParaRPr lang="en-US" altLang="ja-JP" sz="200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F73C505-6376-4778-8AB7-824C8AC3F54F}"/>
              </a:ext>
            </a:extLst>
          </p:cNvPr>
          <p:cNvSpPr txBox="1">
            <a:spLocks/>
          </p:cNvSpPr>
          <p:nvPr/>
        </p:nvSpPr>
        <p:spPr bwMode="auto">
          <a:xfrm>
            <a:off x="457200" y="1465262"/>
            <a:ext cx="8229600" cy="489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eaLnBrk="1" fontAlgn="auto" hangingPunct="1">
              <a:spcAft>
                <a:spcPts val="0"/>
              </a:spcAft>
              <a:buNone/>
              <a:defRPr/>
            </a:pPr>
            <a:r>
              <a:rPr lang="en-AU" u="sng"/>
              <a:t>For specific target audience:</a:t>
            </a:r>
            <a:endParaRPr lang="en-AU" b="1" u="sng"/>
          </a:p>
          <a:p>
            <a:pPr marL="914400" lvl="1" indent="-457200" eaLnBrk="1" fontAlgn="auto" hangingPunct="1">
              <a:spcAft>
                <a:spcPts val="0"/>
              </a:spcAft>
              <a:buFont typeface="+mj-lt"/>
              <a:buAutoNum type="arabicParenR"/>
              <a:defRPr/>
            </a:pPr>
            <a:r>
              <a:rPr lang="en-AU"/>
              <a:t>Start with a statement that captures the audience’s particular interests</a:t>
            </a:r>
          </a:p>
          <a:p>
            <a:pPr marL="914400" lvl="1" indent="-457200" eaLnBrk="1" fontAlgn="auto" hangingPunct="1">
              <a:spcAft>
                <a:spcPts val="0"/>
              </a:spcAft>
              <a:buFont typeface="+mj-lt"/>
              <a:buAutoNum type="arabicParenR"/>
              <a:defRPr/>
            </a:pPr>
            <a:r>
              <a:rPr lang="en-AU"/>
              <a:t>Give evidence of specific problem(s) and how it concerns the audience</a:t>
            </a:r>
          </a:p>
          <a:p>
            <a:pPr marL="914400" lvl="1" indent="-457200" eaLnBrk="1" fontAlgn="auto" hangingPunct="1">
              <a:spcAft>
                <a:spcPts val="0"/>
              </a:spcAft>
              <a:buFont typeface="+mj-lt"/>
              <a:buAutoNum type="arabicParenR"/>
              <a:defRPr/>
            </a:pPr>
            <a:r>
              <a:rPr lang="en-AU"/>
              <a:t>Make a request to the audience</a:t>
            </a:r>
            <a:endParaRPr lang="en-GB" altLang="ja-JP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MS P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1"/>
          <a:stretch/>
        </p:blipFill>
        <p:spPr>
          <a:xfrm rot="5400000">
            <a:off x="5666325" y="3775335"/>
            <a:ext cx="2321587" cy="3103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0538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D25F31AC-FE97-451E-90B5-CD1D447F9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0748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>
                <a:latin typeface="Century Gothic" charset="0"/>
                <a:ea typeface="MS PGothic" charset="0"/>
                <a:cs typeface="MS PGothic" charset="0"/>
              </a:rPr>
              <a:t>Group exercise: Key message</a:t>
            </a: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50DA8A83-4DB4-4F9E-8DBD-94DE6E8E4B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E2D365F-E1DD-4A12-96AE-645A3BDC38B3}" type="slidenum">
              <a:rPr lang="en-US" altLang="ja-JP" sz="2000">
                <a:solidFill>
                  <a:srgbClr val="404040"/>
                </a:solidFill>
                <a:latin typeface="Calibri" panose="020F0502020204030204" pitchFamily="34" charset="0"/>
              </a:rPr>
              <a:pPr eaLnBrk="1" hangingPunct="1"/>
              <a:t>17</a:t>
            </a:fld>
            <a:endParaRPr lang="en-US" altLang="ja-JP" sz="200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F73C505-6376-4778-8AB7-824C8AC3F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50938"/>
            <a:ext cx="8229600" cy="5205412"/>
          </a:xfrm>
        </p:spPr>
        <p:txBody>
          <a:bodyPr rtlCol="0">
            <a:normAutofit/>
          </a:bodyPr>
          <a:lstStyle/>
          <a:p>
            <a:pPr marL="457200" lvl="1" indent="0" eaLnBrk="1" fontAlgn="auto" hangingPunct="1">
              <a:spcAft>
                <a:spcPts val="600"/>
              </a:spcAft>
              <a:buNone/>
              <a:defRPr/>
            </a:pPr>
            <a:r>
              <a:rPr lang="en-GB">
                <a:ea typeface="+mn-ea"/>
              </a:rPr>
              <a:t>Tasks: </a:t>
            </a:r>
          </a:p>
          <a:p>
            <a:pPr marL="914400" lvl="1" indent="-457200" eaLnBrk="1" fontAlgn="auto" hangingPunct="1">
              <a:spcAft>
                <a:spcPts val="600"/>
              </a:spcAft>
              <a:buFont typeface="+mj-lt"/>
              <a:buAutoNum type="arabicParenR"/>
              <a:defRPr/>
            </a:pPr>
            <a:r>
              <a:rPr lang="en-GB">
                <a:ea typeface="+mn-ea"/>
              </a:rPr>
              <a:t>Create a secondary message that is specific to your top advocacy target  </a:t>
            </a:r>
          </a:p>
          <a:p>
            <a:pPr marL="914400" lvl="1" indent="-457200" eaLnBrk="1" fontAlgn="auto" hangingPunct="1">
              <a:spcAft>
                <a:spcPts val="600"/>
              </a:spcAft>
              <a:buFont typeface="+mj-lt"/>
              <a:buAutoNum type="arabicParenR"/>
              <a:defRPr/>
            </a:pPr>
            <a:endParaRPr lang="en-GB">
              <a:ea typeface="+mn-ea"/>
            </a:endParaRPr>
          </a:p>
          <a:p>
            <a:pPr marL="914400" lvl="1" indent="-457200" eaLnBrk="1" fontAlgn="auto" hangingPunct="1">
              <a:spcAft>
                <a:spcPts val="600"/>
              </a:spcAft>
              <a:buFont typeface="+mj-lt"/>
              <a:buAutoNum type="arabicParenR"/>
              <a:defRPr/>
            </a:pPr>
            <a:endParaRPr lang="en-GB">
              <a:ea typeface="+mn-ea"/>
            </a:endParaRPr>
          </a:p>
          <a:p>
            <a:pPr marL="914400" lvl="1" indent="-457200" eaLnBrk="1" fontAlgn="auto" hangingPunct="1">
              <a:spcAft>
                <a:spcPts val="600"/>
              </a:spcAft>
              <a:buFont typeface="+mj-lt"/>
              <a:buAutoNum type="arabicParenR"/>
              <a:defRPr/>
            </a:pPr>
            <a:endParaRPr lang="en-GB">
              <a:ea typeface="+mn-ea"/>
            </a:endParaRPr>
          </a:p>
          <a:p>
            <a:pPr marL="914400" lvl="1" indent="-457200" eaLnBrk="1" fontAlgn="auto" hangingPunct="1">
              <a:spcAft>
                <a:spcPts val="600"/>
              </a:spcAft>
              <a:buFont typeface="+mj-lt"/>
              <a:buAutoNum type="arabicParenR"/>
              <a:defRPr/>
            </a:pPr>
            <a:endParaRPr lang="en-GB" sz="1200">
              <a:ea typeface="+mn-ea"/>
            </a:endParaRPr>
          </a:p>
          <a:p>
            <a:pPr marL="914400" lvl="1" indent="-457200" eaLnBrk="1" fontAlgn="auto" hangingPunct="1">
              <a:spcAft>
                <a:spcPts val="600"/>
              </a:spcAft>
              <a:buFont typeface="+mj-lt"/>
              <a:buAutoNum type="arabicParenR"/>
              <a:defRPr/>
            </a:pPr>
            <a:r>
              <a:rPr lang="en-GB">
                <a:ea typeface="+mn-ea"/>
              </a:rPr>
              <a:t>Determine whether you should convey these messages directly or through other actors</a:t>
            </a:r>
          </a:p>
          <a:p>
            <a:pPr marL="457200" lvl="1" indent="0" eaLnBrk="1" fontAlgn="auto" hangingPunct="1">
              <a:spcAft>
                <a:spcPts val="600"/>
              </a:spcAft>
              <a:buNone/>
              <a:defRPr/>
            </a:pPr>
            <a:endParaRPr lang="en-GB" altLang="ja-JP" sz="260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9111" y="2799537"/>
            <a:ext cx="7745572" cy="193899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914400" lvl="1" indent="-45720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AU" sz="2400">
                <a:latin typeface="+mn-lt"/>
              </a:rPr>
              <a:t>Start with a </a:t>
            </a:r>
            <a:r>
              <a:rPr lang="en-AU" sz="2400" b="1">
                <a:latin typeface="+mn-lt"/>
              </a:rPr>
              <a:t>statement</a:t>
            </a:r>
            <a:r>
              <a:rPr lang="en-AU" sz="2400">
                <a:latin typeface="+mn-lt"/>
              </a:rPr>
              <a:t> that captures the audience’s particular interests</a:t>
            </a:r>
          </a:p>
          <a:p>
            <a:pPr marL="914400" lvl="1" indent="-45720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AU" sz="2400">
                <a:latin typeface="+mn-lt"/>
              </a:rPr>
              <a:t>Give </a:t>
            </a:r>
            <a:r>
              <a:rPr lang="en-AU" sz="2400" b="1">
                <a:latin typeface="+mn-lt"/>
              </a:rPr>
              <a:t>evidence</a:t>
            </a:r>
            <a:r>
              <a:rPr lang="en-AU" sz="2400">
                <a:latin typeface="+mn-lt"/>
              </a:rPr>
              <a:t> of specific problem(s) and how it concerns the audience</a:t>
            </a:r>
          </a:p>
          <a:p>
            <a:pPr marL="914400" lvl="1" indent="-457200" eaLnBrk="1" fontAlgn="auto" hangingPunct="1">
              <a:spcAft>
                <a:spcPts val="0"/>
              </a:spcAft>
              <a:buFont typeface="+mj-lt"/>
              <a:buAutoNum type="alphaLcParenR"/>
              <a:defRPr/>
            </a:pPr>
            <a:r>
              <a:rPr lang="en-AU" sz="2400">
                <a:latin typeface="+mn-lt"/>
              </a:rPr>
              <a:t>Make a </a:t>
            </a:r>
            <a:r>
              <a:rPr lang="en-AU" sz="2400" b="1">
                <a:latin typeface="+mn-lt"/>
              </a:rPr>
              <a:t>request</a:t>
            </a:r>
            <a:r>
              <a:rPr lang="en-AU" sz="2400">
                <a:latin typeface="+mn-lt"/>
              </a:rPr>
              <a:t> to the audience</a:t>
            </a:r>
            <a:endParaRPr lang="en-GB" altLang="ja-JP" sz="24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04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Box 2">
            <a:extLst>
              <a:ext uri="{FF2B5EF4-FFF2-40B4-BE49-F238E27FC236}">
                <a16:creationId xmlns:a16="http://schemas.microsoft.com/office/drawing/2014/main" id="{5FD6DF0C-E0F4-4ED5-B743-472E61C8C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358775"/>
            <a:ext cx="7567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ja-JP" sz="4000">
                <a:solidFill>
                  <a:srgbClr val="558ED5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Advocacy activities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29F7FCC-1C00-4060-AA8B-5CF21B4E69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2972E4EA-5F1F-4367-BE03-14AB1E746376}" type="slidenum">
              <a:rPr lang="en-US" altLang="ja-JP" sz="2000">
                <a:solidFill>
                  <a:srgbClr val="404040"/>
                </a:solidFill>
                <a:latin typeface="Calibri" panose="020F0502020204030204" pitchFamily="34" charset="0"/>
              </a:rPr>
              <a:pPr eaLnBrk="1" hangingPunct="1"/>
              <a:t>18</a:t>
            </a:fld>
            <a:endParaRPr lang="en-US" altLang="ja-JP" sz="200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F73C505-6376-4778-8AB7-824C8AC3F54F}"/>
              </a:ext>
            </a:extLst>
          </p:cNvPr>
          <p:cNvSpPr txBox="1">
            <a:spLocks/>
          </p:cNvSpPr>
          <p:nvPr/>
        </p:nvSpPr>
        <p:spPr>
          <a:xfrm>
            <a:off x="457200" y="1277817"/>
            <a:ext cx="8229600" cy="4701222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eaLnBrk="1" fontAlgn="auto" hangingPunct="1">
              <a:spcAft>
                <a:spcPts val="1200"/>
              </a:spcAft>
              <a:buNone/>
              <a:defRPr/>
            </a:pPr>
            <a:r>
              <a:rPr lang="en-GB" sz="3200">
                <a:ea typeface="+mn-ea"/>
              </a:rPr>
              <a:t>Consider:</a:t>
            </a:r>
          </a:p>
          <a:p>
            <a:pPr marL="920750" lvl="1" indent="-463550" eaLnBrk="1" fontAlgn="auto" hangingPunct="1">
              <a:spcAft>
                <a:spcPts val="1200"/>
              </a:spcAft>
              <a:buFont typeface="Wingdings" charset="2"/>
              <a:buChar char="ü"/>
              <a:defRPr/>
            </a:pPr>
            <a:r>
              <a:rPr lang="en-GB" sz="3200">
                <a:ea typeface="+mn-ea"/>
              </a:rPr>
              <a:t>Timing</a:t>
            </a:r>
          </a:p>
          <a:p>
            <a:pPr marL="920750" lvl="1" indent="-463550" eaLnBrk="1" fontAlgn="auto" hangingPunct="1">
              <a:spcAft>
                <a:spcPts val="1200"/>
              </a:spcAft>
              <a:buFont typeface="Wingdings" charset="2"/>
              <a:buChar char="ü"/>
              <a:defRPr/>
            </a:pPr>
            <a:r>
              <a:rPr lang="en-GB" sz="3200">
                <a:ea typeface="+mn-ea"/>
              </a:rPr>
              <a:t>Format</a:t>
            </a:r>
          </a:p>
          <a:p>
            <a:pPr marL="920750" lvl="1" indent="-463550" eaLnBrk="1" fontAlgn="auto" hangingPunct="1">
              <a:spcAft>
                <a:spcPts val="1200"/>
              </a:spcAft>
              <a:buFont typeface="Wingdings" charset="2"/>
              <a:buChar char="ü"/>
              <a:defRPr/>
            </a:pPr>
            <a:r>
              <a:rPr lang="en-GB" sz="3200">
                <a:ea typeface="+mn-ea"/>
              </a:rPr>
              <a:t>Messenger</a:t>
            </a:r>
          </a:p>
          <a:p>
            <a:pPr marL="920750" lvl="1" indent="-463550" eaLnBrk="1" fontAlgn="auto" hangingPunct="1">
              <a:spcAft>
                <a:spcPts val="1200"/>
              </a:spcAft>
              <a:buFont typeface="Wingdings" charset="2"/>
              <a:buChar char="ü"/>
              <a:defRPr/>
            </a:pPr>
            <a:r>
              <a:rPr lang="en-GB" sz="3200">
                <a:ea typeface="+mn-ea"/>
              </a:rPr>
              <a:t>Resources</a:t>
            </a:r>
          </a:p>
          <a:p>
            <a:pPr marL="457200" lvl="1" indent="0" eaLnBrk="1" fontAlgn="auto" hangingPunct="1"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Courier New"/>
              <a:buChar char="o"/>
              <a:defRPr/>
            </a:pPr>
            <a:endParaRPr lang="en-US" altLang="ja-JP" sz="260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MS PGothic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Wingdings" charset="2"/>
              <a:buChar char="ü"/>
              <a:defRPr/>
            </a:pPr>
            <a:endParaRPr lang="en-GB" altLang="ja-JP" sz="260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MS PGothic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420" y="1533377"/>
            <a:ext cx="5190980" cy="346065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Box 2">
            <a:extLst>
              <a:ext uri="{FF2B5EF4-FFF2-40B4-BE49-F238E27FC236}">
                <a16:creationId xmlns:a16="http://schemas.microsoft.com/office/drawing/2014/main" id="{6AC90FC5-67E7-4905-9FCD-03AE5DF31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41313"/>
            <a:ext cx="822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ja-JP" sz="4000">
                <a:solidFill>
                  <a:srgbClr val="558ED5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Advocacy resources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61D4584-DB78-4E80-BD7C-272275CDB9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67973B45-D680-486C-9513-922740BEF723}" type="slidenum">
              <a:rPr lang="en-US" altLang="ja-JP" sz="2000">
                <a:solidFill>
                  <a:srgbClr val="404040"/>
                </a:solidFill>
                <a:latin typeface="Calibri" panose="020F0502020204030204" pitchFamily="34" charset="0"/>
              </a:rPr>
              <a:pPr eaLnBrk="1" hangingPunct="1"/>
              <a:t>19</a:t>
            </a:fld>
            <a:endParaRPr lang="en-US" altLang="ja-JP" sz="200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588326083"/>
              </p:ext>
            </p:extLst>
          </p:nvPr>
        </p:nvGraphicFramePr>
        <p:xfrm>
          <a:off x="454854" y="1214118"/>
          <a:ext cx="7831017" cy="4891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CEE2FBD8-4927-492C-9752-547F76474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entury Gothic" panose="020B0502020202020204" pitchFamily="34" charset="0"/>
              </a:rPr>
              <a:t>Learning Objectives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8318D5-2882-4530-877D-9EA2957CBA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949EB65-2657-4829-817B-CB1FEF5CA16C}" type="slidenum">
              <a:rPr lang="en-US" altLang="ja-JP" sz="2000">
                <a:solidFill>
                  <a:srgbClr val="404040"/>
                </a:solidFill>
                <a:latin typeface="Calibri" panose="020F0502020204030204" pitchFamily="34" charset="0"/>
              </a:rPr>
              <a:pPr eaLnBrk="1" hangingPunct="1"/>
              <a:t>2</a:t>
            </a:fld>
            <a:endParaRPr lang="en-US" altLang="ja-JP" sz="200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919996-80A6-4A60-AE7A-C8B78E323449}"/>
              </a:ext>
            </a:extLst>
          </p:cNvPr>
          <p:cNvSpPr/>
          <p:nvPr/>
        </p:nvSpPr>
        <p:spPr>
          <a:xfrm>
            <a:off x="612932" y="1312238"/>
            <a:ext cx="8073868" cy="286232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indent="0" eaLnBrk="1" hangingPunct="1">
              <a:spcAft>
                <a:spcPts val="1200"/>
              </a:spcAft>
            </a:pPr>
            <a:r>
              <a:rPr lang="en-US" sz="2800">
                <a:latin typeface="+mn-lt"/>
              </a:rPr>
              <a:t>By the end of this module, learners should be able to: </a:t>
            </a:r>
            <a:endParaRPr lang="en-GB" altLang="en-US" sz="2800">
              <a:latin typeface="+mn-lt"/>
            </a:endParaRPr>
          </a:p>
          <a:p>
            <a:pPr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en-US" sz="2800">
                <a:latin typeface="Calibri" panose="020F0502020204030204" pitchFamily="34" charset="0"/>
              </a:rPr>
              <a:t>Create SMART advocacy objectives </a:t>
            </a:r>
          </a:p>
          <a:p>
            <a:pPr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en-US" sz="2800">
                <a:latin typeface="Calibri" panose="020F0502020204030204" pitchFamily="34" charset="0"/>
              </a:rPr>
              <a:t>Select a target audience </a:t>
            </a:r>
          </a:p>
          <a:p>
            <a:pPr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en-US" sz="2800">
                <a:latin typeface="Calibri" panose="020F0502020204030204" pitchFamily="34" charset="0"/>
              </a:rPr>
              <a:t>Compose advocacy messages</a:t>
            </a:r>
          </a:p>
          <a:p>
            <a:pPr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en-US" sz="2800">
                <a:latin typeface="Calibri" panose="020F0502020204030204" pitchFamily="34" charset="0"/>
              </a:rPr>
              <a:t>Assess resources for advocacy </a:t>
            </a:r>
          </a:p>
        </p:txBody>
      </p:sp>
      <p:pic>
        <p:nvPicPr>
          <p:cNvPr id="18438" name="Picture 1">
            <a:extLst>
              <a:ext uri="{FF2B5EF4-FFF2-40B4-BE49-F238E27FC236}">
                <a16:creationId xmlns:a16="http://schemas.microsoft.com/office/drawing/2014/main" id="{CB310922-75CC-409F-A640-F6F649EE0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9" t="-227" r="-719" b="-227"/>
          <a:stretch>
            <a:fillRect/>
          </a:stretch>
        </p:blipFill>
        <p:spPr bwMode="auto">
          <a:xfrm>
            <a:off x="112712" y="6356350"/>
            <a:ext cx="500219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B3A664E-CB0D-40A7-AD62-C21D4C5845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>
              <a:defRPr/>
            </a:pPr>
            <a:r>
              <a:rPr lang="en-US" sz="4000">
                <a:solidFill>
                  <a:schemeClr val="tx2">
                    <a:lumMod val="60000"/>
                    <a:lumOff val="40000"/>
                  </a:schemeClr>
                </a:solidFill>
                <a:latin typeface="Century Gothic" charset="0"/>
                <a:ea typeface="MS PGothic" charset="0"/>
                <a:cs typeface="MS PGothic" charset="0"/>
              </a:rPr>
              <a:t>Leveraging the UN Security Council Agenda on CAAC</a:t>
            </a:r>
            <a:endParaRPr lang="en-US" altLang="en-US" sz="4000">
              <a:solidFill>
                <a:schemeClr val="accent2">
                  <a:lumMod val="60000"/>
                  <a:lumOff val="40000"/>
                </a:schemeClr>
              </a:solidFill>
              <a:latin typeface="Century Gothic" charset="0"/>
              <a:ea typeface="MS PGothic" charset="0"/>
              <a:cs typeface="MS PGothic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99D2F0-6819-4536-BB2C-721D73E065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E134802-C708-4713-8FF3-675A1375F5FD}" type="slidenum">
              <a:rPr lang="en-US" altLang="ja-JP" sz="2000">
                <a:solidFill>
                  <a:srgbClr val="404040"/>
                </a:solidFill>
                <a:latin typeface="Calibri" panose="020F0502020204030204" pitchFamily="34" charset="0"/>
              </a:rPr>
              <a:pPr eaLnBrk="1" hangingPunct="1"/>
              <a:t>20</a:t>
            </a:fld>
            <a:endParaRPr lang="en-US" altLang="ja-JP" sz="200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58" y="1800665"/>
            <a:ext cx="7512148" cy="45366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5F650-F0FD-495E-B082-75D8F59EE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16" y="1420916"/>
            <a:ext cx="8651994" cy="4495800"/>
          </a:xfrm>
        </p:spPr>
        <p:txBody>
          <a:bodyPr>
            <a:normAutofit/>
          </a:bodyPr>
          <a:lstStyle/>
          <a:p>
            <a:pPr marL="690563" indent="-514350">
              <a:buFont typeface="+mj-lt"/>
              <a:buAutoNum type="arabicParenR"/>
              <a:defRPr/>
            </a:pPr>
            <a:r>
              <a:rPr lang="en-AU" sz="2800"/>
              <a:t>How are you currently leveraging the UN Security Council CAAC agenda for advocacy?</a:t>
            </a:r>
          </a:p>
          <a:p>
            <a:pPr marL="690563" indent="-514350">
              <a:buFont typeface="+mj-lt"/>
              <a:buAutoNum type="arabicParenR"/>
              <a:defRPr/>
            </a:pPr>
            <a:r>
              <a:rPr lang="en-AU" sz="2800"/>
              <a:t>What is working well?</a:t>
            </a:r>
          </a:p>
          <a:p>
            <a:pPr marL="690563" indent="-514350">
              <a:buFont typeface="+mj-lt"/>
              <a:buAutoNum type="arabicParenR"/>
              <a:defRPr/>
            </a:pPr>
            <a:r>
              <a:rPr lang="en-AU" sz="2800"/>
              <a:t>How can you better leverage the UN Security Council’s CAAC Agenda for advocacy in your mission? </a:t>
            </a:r>
            <a:endParaRPr lang="en-US" sz="2800">
              <a:ea typeface="ＭＳ Ｐゴシック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50A3418-20C6-41E2-9CDF-CA6F0C63AB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197" y="148029"/>
            <a:ext cx="8405813" cy="1477962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3600">
                <a:solidFill>
                  <a:schemeClr val="tx2">
                    <a:lumMod val="60000"/>
                    <a:lumOff val="40000"/>
                  </a:schemeClr>
                </a:solidFill>
                <a:latin typeface="Century Gothic" charset="0"/>
                <a:ea typeface="MS PGothic" charset="0"/>
                <a:cs typeface="MS PGothic" charset="0"/>
              </a:rPr>
              <a:t>Group Discussion</a:t>
            </a:r>
            <a:endParaRPr lang="en-US" altLang="en-US" sz="3600">
              <a:solidFill>
                <a:schemeClr val="accent2">
                  <a:lumMod val="60000"/>
                  <a:lumOff val="40000"/>
                </a:schemeClr>
              </a:solidFill>
              <a:latin typeface="Century Gothic" charset="0"/>
              <a:ea typeface="MS PGothic" charset="0"/>
              <a:cs typeface="MS PGothic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BEA1AE-6EE2-4079-9B00-2940FB2295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8AA8B6E-8163-47A6-8726-26B5DCAC2F25}" type="slidenum">
              <a:rPr lang="en-US" altLang="ja-JP" sz="2000">
                <a:solidFill>
                  <a:srgbClr val="404040"/>
                </a:solidFill>
                <a:latin typeface="Calibri" panose="020F0502020204030204" pitchFamily="34" charset="0"/>
              </a:rPr>
              <a:pPr eaLnBrk="1" hangingPunct="1"/>
              <a:t>21</a:t>
            </a:fld>
            <a:endParaRPr lang="en-US" altLang="ja-JP" sz="200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648" y="3794405"/>
            <a:ext cx="3814343" cy="25428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5">
            <a:extLst>
              <a:ext uri="{FF2B5EF4-FFF2-40B4-BE49-F238E27FC236}">
                <a16:creationId xmlns:a16="http://schemas.microsoft.com/office/drawing/2014/main" id="{74A95E1D-EAD9-4D20-AEF0-D33DAAB42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2588"/>
            <a:ext cx="9144000" cy="660400"/>
          </a:xfrm>
        </p:spPr>
        <p:txBody>
          <a:bodyPr/>
          <a:lstStyle/>
          <a:p>
            <a:pPr eaLnBrk="1" hangingPunct="1"/>
            <a:r>
              <a:rPr lang="en-US" altLang="ja-JP">
                <a:latin typeface="Century Gothic" panose="020B0502020202020204" pitchFamily="34" charset="0"/>
              </a:rPr>
              <a:t>Advocacy plan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4052221-63C6-4E76-B0FD-A2FC86115B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EE118840-C43D-443A-9CE6-7E7048C325C7}" type="slidenum">
              <a:rPr lang="en-US" altLang="ja-JP" sz="2000">
                <a:solidFill>
                  <a:srgbClr val="404040"/>
                </a:solidFill>
                <a:latin typeface="Calibri" panose="020F0502020204030204" pitchFamily="34" charset="0"/>
              </a:rPr>
              <a:pPr eaLnBrk="1" hangingPunct="1"/>
              <a:t>22</a:t>
            </a:fld>
            <a:endParaRPr lang="en-US" altLang="ja-JP" sz="200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F73C505-6376-4778-8AB7-824C8AC3F54F}"/>
              </a:ext>
            </a:extLst>
          </p:cNvPr>
          <p:cNvSpPr txBox="1">
            <a:spLocks/>
          </p:cNvSpPr>
          <p:nvPr/>
        </p:nvSpPr>
        <p:spPr bwMode="auto">
          <a:xfrm>
            <a:off x="457200" y="1465262"/>
            <a:ext cx="8229600" cy="489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eaLnBrk="1" fontAlgn="auto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GB" sz="3200">
                <a:ea typeface="+mn-ea"/>
              </a:rPr>
              <a:t>Put your strategy into action</a:t>
            </a:r>
          </a:p>
          <a:p>
            <a:pPr lvl="1" eaLnBrk="1" fontAlgn="auto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GB" sz="3200">
                <a:ea typeface="+mn-ea"/>
              </a:rPr>
              <a:t>Clearly assign roles and responsibilities</a:t>
            </a:r>
          </a:p>
          <a:p>
            <a:pPr lvl="1" eaLnBrk="1" fontAlgn="auto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GB" sz="3200">
                <a:ea typeface="+mn-ea"/>
              </a:rPr>
              <a:t>Determine timeframes</a:t>
            </a:r>
          </a:p>
          <a:p>
            <a:pPr lvl="1" eaLnBrk="1" fontAlgn="auto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GB" sz="3200">
                <a:ea typeface="+mn-ea"/>
              </a:rPr>
              <a:t>Regularly review the plan and adjust as needed</a:t>
            </a:r>
          </a:p>
          <a:p>
            <a:pPr lvl="1" eaLnBrk="1" fontAlgn="auto" hangingPunct="1">
              <a:spcAft>
                <a:spcPts val="600"/>
              </a:spcAft>
              <a:buFont typeface="Arial" charset="0"/>
              <a:buChar char="•"/>
              <a:defRPr/>
            </a:pPr>
            <a:endParaRPr lang="en-GB" sz="2400">
              <a:ea typeface="+mn-ea"/>
            </a:endParaRPr>
          </a:p>
          <a:p>
            <a:pPr marL="457200" lvl="1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2400">
              <a:ea typeface="+mn-ea"/>
            </a:endParaRPr>
          </a:p>
          <a:p>
            <a:pPr marL="457200" lvl="1" indent="0" eaLnBrk="1" fontAlgn="auto" hangingPunct="1"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Courier New"/>
              <a:buChar char="o"/>
              <a:defRPr/>
            </a:pPr>
            <a:endParaRPr lang="en-US" altLang="ja-JP" sz="260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MS PGothic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bg2">
                  <a:lumMod val="75000"/>
                </a:schemeClr>
              </a:buClr>
              <a:buFont typeface="Wingdings" charset="2"/>
              <a:buChar char="ü"/>
              <a:defRPr/>
            </a:pPr>
            <a:endParaRPr lang="en-GB" altLang="ja-JP" sz="260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MS PGothic" charset="0"/>
              <a:cs typeface="+mn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5">
            <a:extLst>
              <a:ext uri="{FF2B5EF4-FFF2-40B4-BE49-F238E27FC236}">
                <a16:creationId xmlns:a16="http://schemas.microsoft.com/office/drawing/2014/main" id="{74A95E1D-EAD9-4D20-AEF0-D33DAAB42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2588"/>
            <a:ext cx="9144000" cy="660400"/>
          </a:xfrm>
        </p:spPr>
        <p:txBody>
          <a:bodyPr/>
          <a:lstStyle/>
          <a:p>
            <a:pPr eaLnBrk="1" hangingPunct="1"/>
            <a:r>
              <a:rPr lang="en-US" altLang="ja-JP">
                <a:latin typeface="Century Gothic" panose="020B0502020202020204" pitchFamily="34" charset="0"/>
              </a:rPr>
              <a:t>Takeaways</a:t>
            </a:r>
          </a:p>
        </p:txBody>
      </p:sp>
      <p:sp>
        <p:nvSpPr>
          <p:cNvPr id="56322" name="Content Placeholder 3">
            <a:extLst>
              <a:ext uri="{FF2B5EF4-FFF2-40B4-BE49-F238E27FC236}">
                <a16:creationId xmlns:a16="http://schemas.microsoft.com/office/drawing/2014/main" id="{B0C2A399-3B28-4AC7-AE52-271B8CCB0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58888"/>
            <a:ext cx="8331200" cy="5205412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GB" altLang="en-US" sz="2800"/>
              <a:t>Strong advocacy is usually well planned</a:t>
            </a:r>
          </a:p>
          <a:p>
            <a:pPr eaLnBrk="1" hangingPunct="1">
              <a:spcAft>
                <a:spcPts val="1200"/>
              </a:spcAft>
            </a:pPr>
            <a:r>
              <a:rPr lang="en-GB" altLang="en-US" sz="2800"/>
              <a:t>Develop SMART objectives to focus your advocacy efforts  </a:t>
            </a:r>
          </a:p>
          <a:p>
            <a:pPr eaLnBrk="1" hangingPunct="1">
              <a:spcAft>
                <a:spcPts val="1200"/>
              </a:spcAft>
            </a:pPr>
            <a:r>
              <a:rPr lang="en-GB" altLang="en-US" sz="2800"/>
              <a:t>Know your primary advocacy targets and create tailored messages for them</a:t>
            </a:r>
          </a:p>
          <a:p>
            <a:pPr eaLnBrk="1" hangingPunct="1">
              <a:spcAft>
                <a:spcPts val="1200"/>
              </a:spcAft>
            </a:pPr>
            <a:r>
              <a:rPr lang="en-GB" altLang="en-US" sz="2800"/>
              <a:t>Fully utilize your resources, including your direct link to the UNSC CAAC Agenda</a:t>
            </a:r>
            <a:endParaRPr lang="en-US" altLang="ja-JP" sz="2800">
              <a:latin typeface="Arial" panose="020B0604020202020204" pitchFamily="34" charset="0"/>
            </a:endParaRPr>
          </a:p>
          <a:p>
            <a:pPr eaLnBrk="1" hangingPunct="1"/>
            <a:endParaRPr lang="en-GB" altLang="ja-JP" sz="2800">
              <a:latin typeface="Arial" panose="020B0604020202020204" pitchFamily="34" charset="0"/>
            </a:endParaRPr>
          </a:p>
          <a:p>
            <a:pPr eaLnBrk="1" hangingPunct="1"/>
            <a:endParaRPr lang="en-GB" altLang="ja-JP" sz="2800">
              <a:latin typeface="Arial" panose="020B0604020202020204" pitchFamily="34" charset="0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4052221-63C6-4E76-B0FD-A2FC86115B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EE118840-C43D-443A-9CE6-7E7048C325C7}" type="slidenum">
              <a:rPr lang="en-US" altLang="ja-JP" sz="2000">
                <a:solidFill>
                  <a:srgbClr val="404040"/>
                </a:solidFill>
                <a:latin typeface="Calibri" panose="020F0502020204030204" pitchFamily="34" charset="0"/>
              </a:rPr>
              <a:pPr eaLnBrk="1" hangingPunct="1"/>
              <a:t>23</a:t>
            </a:fld>
            <a:endParaRPr lang="en-US" altLang="ja-JP" sz="200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3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18D4B73A-52AF-4D0D-B82A-B685452A5C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17488"/>
            <a:ext cx="9144000" cy="110331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>
                <a:latin typeface="Century Gothic" charset="0"/>
                <a:ea typeface="MS PGothic" charset="0"/>
                <a:cs typeface="MS PGothic" charset="0"/>
              </a:rPr>
              <a:t>What is Advocacy?</a:t>
            </a:r>
            <a:endParaRPr lang="en-GB">
              <a:latin typeface="+mj-lt"/>
              <a:ea typeface="MS PGothic" charset="0"/>
              <a:cs typeface="MS PGothic" charset="0"/>
            </a:endParaRPr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6C6EACB9-9CF8-48D5-A7E2-91DCCFE3FD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017D5D2-8E34-4812-AF63-79E88EBB32F9}" type="slidenum">
              <a:rPr lang="en-US" altLang="ja-JP" sz="2000">
                <a:solidFill>
                  <a:srgbClr val="404040"/>
                </a:solidFill>
                <a:latin typeface="Calibri" panose="020F0502020204030204" pitchFamily="34" charset="0"/>
              </a:rPr>
              <a:pPr eaLnBrk="1" hangingPunct="1"/>
              <a:t>3</a:t>
            </a:fld>
            <a:endParaRPr lang="en-US" altLang="ja-JP" sz="200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54148" y="1320800"/>
            <a:ext cx="7687994" cy="4477043"/>
          </a:xfrm>
        </p:spPr>
        <p:txBody>
          <a:bodyPr/>
          <a:lstStyle/>
          <a:p>
            <a:pPr marL="0" indent="0">
              <a:buNone/>
            </a:pPr>
            <a:r>
              <a:rPr lang="en-US" i="1">
                <a:ea typeface="MS PGothic"/>
              </a:rPr>
              <a:t>“The process of influencing the host State’s government, armed groups, UN entities, NGOs, donors and other actors to support and implement actions to advance the rights, well-being and protection of children.”</a:t>
            </a:r>
          </a:p>
          <a:p>
            <a:pPr marL="0" indent="0" algn="r">
              <a:buNone/>
            </a:pPr>
            <a:r>
              <a:rPr lang="en-US"/>
              <a:t>The </a:t>
            </a:r>
            <a:r>
              <a:rPr lang="en-US" i="1"/>
              <a:t>Manual</a:t>
            </a:r>
            <a:r>
              <a:rPr lang="en-US"/>
              <a:t>, p. 34</a:t>
            </a:r>
          </a:p>
        </p:txBody>
      </p:sp>
    </p:spTree>
    <p:extLst>
      <p:ext uri="{BB962C8B-B14F-4D97-AF65-F5344CB8AC3E}">
        <p14:creationId xmlns:p14="http://schemas.microsoft.com/office/powerpoint/2010/main" val="163619920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18D4B73A-52AF-4D0D-B82A-B685452A5C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17488"/>
            <a:ext cx="9144000" cy="110331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>
                <a:latin typeface="Century Gothic" charset="0"/>
                <a:ea typeface="MS PGothic" charset="0"/>
                <a:cs typeface="MS PGothic" charset="0"/>
              </a:rPr>
              <a:t>Advocacy challenges</a:t>
            </a:r>
            <a:endParaRPr lang="en-GB">
              <a:latin typeface="+mj-lt"/>
              <a:ea typeface="MS PGothic" charset="0"/>
              <a:cs typeface="MS PGothic" charset="0"/>
            </a:endParaRPr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6C6EACB9-9CF8-48D5-A7E2-91DCCFE3FD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017D5D2-8E34-4812-AF63-79E88EBB32F9}" type="slidenum">
              <a:rPr lang="en-US" altLang="ja-JP" sz="2000">
                <a:solidFill>
                  <a:srgbClr val="404040"/>
                </a:solidFill>
                <a:latin typeface="Calibri" panose="020F0502020204030204" pitchFamily="34" charset="0"/>
              </a:rPr>
              <a:pPr eaLnBrk="1" hangingPunct="1"/>
              <a:t>4</a:t>
            </a:fld>
            <a:endParaRPr lang="en-US" altLang="ja-JP" sz="200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54148" y="1320800"/>
            <a:ext cx="7687994" cy="4477043"/>
          </a:xfrm>
        </p:spPr>
        <p:txBody>
          <a:bodyPr/>
          <a:lstStyle/>
          <a:p>
            <a:r>
              <a:rPr lang="en-US" sz="4400"/>
              <a:t>Lack of coordination</a:t>
            </a:r>
          </a:p>
          <a:p>
            <a:r>
              <a:rPr lang="en-US" sz="4400"/>
              <a:t>Lack of access</a:t>
            </a:r>
          </a:p>
          <a:p>
            <a:r>
              <a:rPr lang="en-US" sz="4400"/>
              <a:t>Lack of political leverage</a:t>
            </a:r>
          </a:p>
          <a:p>
            <a:r>
              <a:rPr lang="en-US" sz="4400"/>
              <a:t>Changing conflict dynamics</a:t>
            </a:r>
          </a:p>
          <a:p>
            <a:r>
              <a:rPr lang="en-US" sz="4400"/>
              <a:t>Limited ability to demonstrate direct impact</a:t>
            </a:r>
          </a:p>
          <a:p>
            <a:endParaRPr lang="en-US" sz="4400"/>
          </a:p>
          <a:p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2069756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E089D254-B588-4F42-9820-83543E0433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MS PGothic" charset="0"/>
                <a:cs typeface="MS PGothic" charset="0"/>
              </a:rPr>
              <a:t>Elements of an Advocacy Strategy</a:t>
            </a:r>
          </a:p>
        </p:txBody>
      </p:sp>
      <p:sp>
        <p:nvSpPr>
          <p:cNvPr id="20483" name="Slide Number Placeholder 3">
            <a:extLst>
              <a:ext uri="{FF2B5EF4-FFF2-40B4-BE49-F238E27FC236}">
                <a16:creationId xmlns:a16="http://schemas.microsoft.com/office/drawing/2014/main" id="{F2204CBF-BC70-4836-B58E-8EB34D3D27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4A7F1E1-8EC9-4F5A-89C7-D0AE1D92D3BA}" type="slidenum">
              <a:rPr lang="en-US" altLang="ja-JP" sz="2000">
                <a:solidFill>
                  <a:srgbClr val="404040"/>
                </a:solidFill>
                <a:latin typeface="Calibri" panose="020F0502020204030204" pitchFamily="34" charset="0"/>
              </a:rPr>
              <a:pPr eaLnBrk="1" hangingPunct="1"/>
              <a:t>5</a:t>
            </a:fld>
            <a:endParaRPr lang="en-US" altLang="ja-JP" sz="200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9"/>
          <a:stretch/>
        </p:blipFill>
        <p:spPr>
          <a:xfrm>
            <a:off x="344648" y="1195754"/>
            <a:ext cx="8227266" cy="51415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7138" y="1448400"/>
            <a:ext cx="3319976" cy="613470"/>
          </a:xfrm>
          <a:prstGeom prst="horizontalScrol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Goals and objectives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19490" y="2667319"/>
            <a:ext cx="336452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/>
              <a:t>Target audiences &amp; allies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44439" y="3837765"/>
            <a:ext cx="2003475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/>
              <a:t>Key messages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36431" y="3848854"/>
            <a:ext cx="139270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/>
              <a:t>Activities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00443" y="4812641"/>
            <a:ext cx="152868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/>
              <a:t>Resources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27274" y="5776428"/>
            <a:ext cx="322267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/>
              <a:t>Monitoring &amp; evaluation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5">
            <a:extLst>
              <a:ext uri="{FF2B5EF4-FFF2-40B4-BE49-F238E27FC236}">
                <a16:creationId xmlns:a16="http://schemas.microsoft.com/office/drawing/2014/main" id="{1F54A34C-A1F2-4B67-B55C-4F9566EF9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3688"/>
            <a:ext cx="9144000" cy="10842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000">
                <a:solidFill>
                  <a:schemeClr val="tx2">
                    <a:lumMod val="60000"/>
                    <a:lumOff val="40000"/>
                  </a:schemeClr>
                </a:solidFill>
                <a:latin typeface="Century Gothic" charset="0"/>
                <a:ea typeface="MS PGothic" charset="0"/>
                <a:cs typeface="MS PGothic" charset="0"/>
              </a:rPr>
              <a:t>Goals and Objectives</a:t>
            </a:r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27C9F4D0-C6E1-4880-8263-FA5D8119E8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6755400-1D98-4E72-837A-D35C96833C60}" type="slidenum">
              <a:rPr lang="en-US" altLang="ja-JP" sz="2000">
                <a:solidFill>
                  <a:srgbClr val="404040"/>
                </a:solidFill>
                <a:latin typeface="Calibri" panose="020F0502020204030204" pitchFamily="34" charset="0"/>
              </a:rPr>
              <a:pPr eaLnBrk="1" hangingPunct="1"/>
              <a:t>6</a:t>
            </a:fld>
            <a:endParaRPr lang="en-US" altLang="ja-JP" sz="200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3470" y="2832341"/>
            <a:ext cx="2841919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ysClr val="windowText" lastClr="000000"/>
                </a:solidFill>
              </a:rPr>
              <a:t>Goal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5423" y="2061577"/>
            <a:ext cx="251025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/>
              <a:t>Objective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5423" y="3724496"/>
            <a:ext cx="2352683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/>
              <a:t>Objective 3</a:t>
            </a:r>
          </a:p>
        </p:txBody>
      </p:sp>
      <p:cxnSp>
        <p:nvCxnSpPr>
          <p:cNvPr id="13" name="Straight Arrow Connector 12"/>
          <p:cNvCxnSpPr>
            <a:stCxn id="8" idx="3"/>
          </p:cNvCxnSpPr>
          <p:nvPr/>
        </p:nvCxnSpPr>
        <p:spPr>
          <a:xfrm flipV="1">
            <a:off x="5975389" y="3124729"/>
            <a:ext cx="805239" cy="923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378008" y="1660577"/>
            <a:ext cx="2678590" cy="302537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/>
              <a:t>Desired change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95423" y="2893897"/>
            <a:ext cx="251025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/>
              <a:t>Objective 2</a:t>
            </a:r>
          </a:p>
        </p:txBody>
      </p:sp>
      <p:cxnSp>
        <p:nvCxnSpPr>
          <p:cNvPr id="105" name="Straight Arrow Connector 104"/>
          <p:cNvCxnSpPr>
            <a:stCxn id="9" idx="3"/>
            <a:endCxn id="8" idx="1"/>
          </p:cNvCxnSpPr>
          <p:nvPr/>
        </p:nvCxnSpPr>
        <p:spPr>
          <a:xfrm>
            <a:off x="2805681" y="2353965"/>
            <a:ext cx="327789" cy="8630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42" idx="3"/>
            <a:endCxn id="8" idx="1"/>
          </p:cNvCxnSpPr>
          <p:nvPr/>
        </p:nvCxnSpPr>
        <p:spPr>
          <a:xfrm>
            <a:off x="2805681" y="3186285"/>
            <a:ext cx="327789" cy="307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stCxn id="11" idx="3"/>
            <a:endCxn id="8" idx="1"/>
          </p:cNvCxnSpPr>
          <p:nvPr/>
        </p:nvCxnSpPr>
        <p:spPr>
          <a:xfrm flipV="1">
            <a:off x="2648106" y="3217062"/>
            <a:ext cx="485364" cy="7998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18D4B73A-52AF-4D0D-B82A-B685452A5C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17488"/>
            <a:ext cx="9144000" cy="110331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>
                <a:latin typeface="Century Gothic" charset="0"/>
                <a:ea typeface="MS PGothic" charset="0"/>
                <a:cs typeface="MS PGothic" charset="0"/>
              </a:rPr>
              <a:t>SMART OBJECTIVES</a:t>
            </a:r>
            <a:endParaRPr lang="en-GB">
              <a:latin typeface="+mj-lt"/>
              <a:ea typeface="MS PGothic" charset="0"/>
              <a:cs typeface="MS PGothic" charset="0"/>
            </a:endParaRPr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6C6EACB9-9CF8-48D5-A7E2-91DCCFE3FD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017D5D2-8E34-4812-AF63-79E88EBB32F9}" type="slidenum">
              <a:rPr lang="en-US" altLang="ja-JP" sz="2000">
                <a:solidFill>
                  <a:srgbClr val="404040"/>
                </a:solidFill>
                <a:latin typeface="Calibri" panose="020F0502020204030204" pitchFamily="34" charset="0"/>
              </a:rPr>
              <a:pPr eaLnBrk="1" hangingPunct="1"/>
              <a:t>7</a:t>
            </a:fld>
            <a:endParaRPr lang="en-US" altLang="ja-JP" sz="200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54148" y="1320800"/>
            <a:ext cx="7687994" cy="4477043"/>
          </a:xfrm>
        </p:spPr>
        <p:txBody>
          <a:bodyPr/>
          <a:lstStyle/>
          <a:p>
            <a:r>
              <a:rPr lang="en-US" sz="4400" b="1">
                <a:solidFill>
                  <a:srgbClr val="FF0000"/>
                </a:solidFill>
              </a:rPr>
              <a:t>S</a:t>
            </a:r>
            <a:r>
              <a:rPr lang="en-US" sz="4400"/>
              <a:t>pecific</a:t>
            </a:r>
          </a:p>
          <a:p>
            <a:r>
              <a:rPr lang="en-US" sz="4400" b="1">
                <a:solidFill>
                  <a:srgbClr val="FF0000"/>
                </a:solidFill>
              </a:rPr>
              <a:t>M</a:t>
            </a:r>
            <a:r>
              <a:rPr lang="en-US" sz="4400"/>
              <a:t>easurable</a:t>
            </a:r>
          </a:p>
          <a:p>
            <a:r>
              <a:rPr lang="en-US" sz="4400" b="1">
                <a:solidFill>
                  <a:srgbClr val="FF0000"/>
                </a:solidFill>
              </a:rPr>
              <a:t>A</a:t>
            </a:r>
            <a:r>
              <a:rPr lang="en-US" sz="4400"/>
              <a:t>chievable</a:t>
            </a:r>
          </a:p>
          <a:p>
            <a:r>
              <a:rPr lang="en-US" sz="4400" b="1">
                <a:solidFill>
                  <a:srgbClr val="FF0000"/>
                </a:solidFill>
              </a:rPr>
              <a:t>R</a:t>
            </a:r>
            <a:r>
              <a:rPr lang="en-US" sz="4400"/>
              <a:t>elevant</a:t>
            </a:r>
          </a:p>
          <a:p>
            <a:r>
              <a:rPr lang="en-US" sz="4400" b="1">
                <a:solidFill>
                  <a:srgbClr val="FF0000"/>
                </a:solidFill>
              </a:rPr>
              <a:t>T</a:t>
            </a:r>
            <a:r>
              <a:rPr lang="en-US" sz="4400"/>
              <a:t>ime-bound</a:t>
            </a:r>
          </a:p>
          <a:p>
            <a:endParaRPr lang="en-US" sz="4400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93604920-99BE-4555-B8E7-7C24D5F67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0988"/>
            <a:ext cx="9144000" cy="1111250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Century Gothic" panose="020B0502020202020204" pitchFamily="34" charset="0"/>
              </a:rPr>
              <a:t>EXAMPLE 1: Is this objective SMART? 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64D54CD0-9343-4ACA-A307-D1926A723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75" y="1582738"/>
            <a:ext cx="8074025" cy="4868862"/>
          </a:xfrm>
        </p:spPr>
        <p:txBody>
          <a:bodyPr/>
          <a:lstStyle/>
          <a:p>
            <a:pPr eaLnBrk="1" hangingPunct="1"/>
            <a:r>
              <a:rPr lang="en-US" altLang="en-US" sz="2800"/>
              <a:t>Influence parties to conflict to end recruitment and use of children in armed conflict. </a:t>
            </a:r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C5025653-CBB6-4C73-B21A-D195024F87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E86A5AAF-CA6B-48ED-9CBA-F9839F05A833}" type="slidenum">
              <a:rPr lang="en-US" altLang="ja-JP" sz="2000">
                <a:solidFill>
                  <a:srgbClr val="404040"/>
                </a:solidFill>
                <a:latin typeface="Calibri" panose="020F0502020204030204" pitchFamily="34" charset="0"/>
              </a:rPr>
              <a:pPr eaLnBrk="1" hangingPunct="1"/>
              <a:t>8</a:t>
            </a:fld>
            <a:endParaRPr lang="en-US" altLang="ja-JP" sz="200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886265" y="2800313"/>
            <a:ext cx="2465468" cy="286896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rgbClr val="FF0000"/>
                </a:solidFill>
              </a:rPr>
              <a:t>S</a:t>
            </a:r>
            <a:r>
              <a:rPr lang="en-US" sz="2800"/>
              <a:t>pecific?</a:t>
            </a:r>
          </a:p>
          <a:p>
            <a:r>
              <a:rPr lang="en-US" sz="2800" b="1">
                <a:solidFill>
                  <a:srgbClr val="FF0000"/>
                </a:solidFill>
              </a:rPr>
              <a:t>M</a:t>
            </a:r>
            <a:r>
              <a:rPr lang="en-US" sz="2800"/>
              <a:t>easurable?</a:t>
            </a:r>
          </a:p>
          <a:p>
            <a:r>
              <a:rPr lang="en-US" sz="2800" b="1">
                <a:solidFill>
                  <a:srgbClr val="FF0000"/>
                </a:solidFill>
              </a:rPr>
              <a:t>A</a:t>
            </a:r>
            <a:r>
              <a:rPr lang="en-US" sz="2800"/>
              <a:t>chievable?</a:t>
            </a:r>
          </a:p>
          <a:p>
            <a:r>
              <a:rPr lang="en-US" sz="2800" b="1">
                <a:solidFill>
                  <a:srgbClr val="FF0000"/>
                </a:solidFill>
              </a:rPr>
              <a:t>R</a:t>
            </a:r>
            <a:r>
              <a:rPr lang="en-US" sz="2800"/>
              <a:t>elevant?</a:t>
            </a:r>
          </a:p>
          <a:p>
            <a:r>
              <a:rPr lang="en-US" sz="2800" b="1">
                <a:solidFill>
                  <a:srgbClr val="FF0000"/>
                </a:solidFill>
              </a:rPr>
              <a:t>T</a:t>
            </a:r>
            <a:r>
              <a:rPr lang="en-US" sz="2800"/>
              <a:t>ime-bound?</a:t>
            </a:r>
          </a:p>
          <a:p>
            <a:endParaRPr lang="en-US" sz="44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182" y="2691747"/>
            <a:ext cx="4628169" cy="3086099"/>
          </a:xfrm>
          <a:prstGeom prst="rect">
            <a:avLst/>
          </a:prstGeom>
          <a:ln w="2857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93604920-99BE-4555-B8E7-7C24D5F67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0988"/>
            <a:ext cx="9144000" cy="1111250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Century Gothic" panose="020B0502020202020204" pitchFamily="34" charset="0"/>
              </a:rPr>
              <a:t>EXAMPLE 2: Is this objective SMART? 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64D54CD0-9343-4ACA-A307-D1926A723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75" y="1300600"/>
            <a:ext cx="8074025" cy="4868862"/>
          </a:xfrm>
        </p:spPr>
        <p:txBody>
          <a:bodyPr/>
          <a:lstStyle/>
          <a:p>
            <a:pPr eaLnBrk="1" hangingPunct="1"/>
            <a:r>
              <a:rPr lang="en-US" altLang="en-US" sz="2400"/>
              <a:t>By the end of year 2, influence the Host Government’s Ministry of Justice to adopt a new law to protect schools from being used for military purposes, in accordance with the Safe School Declaration Guidelines. </a:t>
            </a:r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C5025653-CBB6-4C73-B21A-D195024F87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E86A5AAF-CA6B-48ED-9CBA-F9839F05A833}" type="slidenum">
              <a:rPr lang="en-US" altLang="ja-JP" sz="2000">
                <a:solidFill>
                  <a:srgbClr val="404040"/>
                </a:solidFill>
                <a:latin typeface="Calibri" panose="020F0502020204030204" pitchFamily="34" charset="0"/>
              </a:rPr>
              <a:pPr eaLnBrk="1" hangingPunct="1"/>
              <a:t>9</a:t>
            </a:fld>
            <a:endParaRPr lang="en-US" altLang="ja-JP" sz="200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858129" y="2915393"/>
            <a:ext cx="2465468" cy="286896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rgbClr val="FF0000"/>
                </a:solidFill>
              </a:rPr>
              <a:t>S</a:t>
            </a:r>
            <a:r>
              <a:rPr lang="en-US" sz="2800"/>
              <a:t>pecific?</a:t>
            </a:r>
          </a:p>
          <a:p>
            <a:r>
              <a:rPr lang="en-US" sz="2800" b="1">
                <a:solidFill>
                  <a:srgbClr val="FF0000"/>
                </a:solidFill>
              </a:rPr>
              <a:t>M</a:t>
            </a:r>
            <a:r>
              <a:rPr lang="en-US" sz="2800"/>
              <a:t>easurable?</a:t>
            </a:r>
          </a:p>
          <a:p>
            <a:r>
              <a:rPr lang="en-US" sz="2800" b="1">
                <a:solidFill>
                  <a:srgbClr val="FF0000"/>
                </a:solidFill>
              </a:rPr>
              <a:t>A</a:t>
            </a:r>
            <a:r>
              <a:rPr lang="en-US" sz="2800"/>
              <a:t>chievable?</a:t>
            </a:r>
          </a:p>
          <a:p>
            <a:r>
              <a:rPr lang="en-US" sz="2800" b="1">
                <a:solidFill>
                  <a:srgbClr val="FF0000"/>
                </a:solidFill>
              </a:rPr>
              <a:t>R</a:t>
            </a:r>
            <a:r>
              <a:rPr lang="en-US" sz="2800"/>
              <a:t>elevant?</a:t>
            </a:r>
          </a:p>
          <a:p>
            <a:r>
              <a:rPr lang="en-US" sz="2800" b="1">
                <a:solidFill>
                  <a:srgbClr val="FF0000"/>
                </a:solidFill>
              </a:rPr>
              <a:t>T</a:t>
            </a:r>
            <a:r>
              <a:rPr lang="en-US" sz="2800"/>
              <a:t>ime-bound?</a:t>
            </a:r>
          </a:p>
          <a:p>
            <a:endParaRPr lang="en-US" sz="44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82" b="18690"/>
          <a:stretch/>
        </p:blipFill>
        <p:spPr>
          <a:xfrm>
            <a:off x="3936372" y="2915393"/>
            <a:ext cx="4617194" cy="2939167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100109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2591365DD56D4D8750E674CD62EF32" ma:contentTypeVersion="15" ma:contentTypeDescription="Create a new document." ma:contentTypeScope="" ma:versionID="b705d44036b8c209ba60c04a3e72a81a">
  <xsd:schema xmlns:xsd="http://www.w3.org/2001/XMLSchema" xmlns:xs="http://www.w3.org/2001/XMLSchema" xmlns:p="http://schemas.microsoft.com/office/2006/metadata/properties" xmlns:ns2="ffaef953-2cda-4d9d-b070-85228d2d3b5f" xmlns:ns3="756f3f7a-cc20-4157-bc78-ddc9769d8db6" targetNamespace="http://schemas.microsoft.com/office/2006/metadata/properties" ma:root="true" ma:fieldsID="4834ab69a471149cc6084602625b200b" ns2:_="" ns3:_="">
    <xsd:import namespace="ffaef953-2cda-4d9d-b070-85228d2d3b5f"/>
    <xsd:import namespace="756f3f7a-cc20-4157-bc78-ddc9769d8d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_x0023_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aef953-2cda-4d9d-b070-85228d2d3b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x0023_" ma:index="12" nillable="true" ma:displayName="#" ma:format="Dropdown" ma:internalName="_x0023_" ma:percentage="FALSE">
      <xsd:simpleType>
        <xsd:restriction base="dms:Number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6f3f7a-cc20-4157-bc78-ddc9769d8db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ffaef953-2cda-4d9d-b070-85228d2d3b5f" xsi:nil="true"/>
    <_x0023_ xmlns="ffaef953-2cda-4d9d-b070-85228d2d3b5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FD06ECC-4681-4939-8398-0E8CED175DC9}"/>
</file>

<file path=customXml/itemProps2.xml><?xml version="1.0" encoding="utf-8"?>
<ds:datastoreItem xmlns:ds="http://schemas.openxmlformats.org/officeDocument/2006/customXml" ds:itemID="{1CB36D33-12AA-4ED4-A4E1-0276B85D64AB}">
  <ds:schemaRefs>
    <ds:schemaRef ds:uri="150312b7-9e6d-41ed-8303-81d33f670353"/>
    <ds:schemaRef ds:uri="35812a0a-7ebc-4252-8f93-247b2045ed4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61F95EE-57A7-4C2D-898A-3A812033AEF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On-screen Show (4:3)</PresentationFormat>
  <Slides>23</Slides>
  <Notes>22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Module 3: ADVOCACY</vt:lpstr>
      <vt:lpstr>Learning Objectives</vt:lpstr>
      <vt:lpstr>What is Advocacy?</vt:lpstr>
      <vt:lpstr>Advocacy challenges</vt:lpstr>
      <vt:lpstr>Elements of an Advocacy Strategy</vt:lpstr>
      <vt:lpstr>Goals and Objectives</vt:lpstr>
      <vt:lpstr>SMART OBJECTIVES</vt:lpstr>
      <vt:lpstr>EXAMPLE 1: Is this objective SMART? </vt:lpstr>
      <vt:lpstr>EXAMPLE 2: Is this objective SMART? </vt:lpstr>
      <vt:lpstr>EXAMPLE 3: Is this objective SMART? </vt:lpstr>
      <vt:lpstr>Target audience</vt:lpstr>
      <vt:lpstr>Group exercise: Stakeholder analysis</vt:lpstr>
      <vt:lpstr>Allies</vt:lpstr>
      <vt:lpstr>Key advocacy message</vt:lpstr>
      <vt:lpstr>Primary advocacy message</vt:lpstr>
      <vt:lpstr>Secondary advocacy message</vt:lpstr>
      <vt:lpstr>Group exercise: Key message</vt:lpstr>
      <vt:lpstr>PowerPoint Presentation</vt:lpstr>
      <vt:lpstr>PowerPoint Presentation</vt:lpstr>
      <vt:lpstr>Leveraging the UN Security Council Agenda on CAAC</vt:lpstr>
      <vt:lpstr>Group Discussion</vt:lpstr>
      <vt:lpstr>Advocacy plan</vt:lpstr>
      <vt:lpstr>Takeaways</vt:lpstr>
    </vt:vector>
  </TitlesOfParts>
  <Company>Camber Corp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 Kiyoi</dc:creator>
  <cp:revision>1</cp:revision>
  <cp:lastPrinted>2013-12-12T14:15:24Z</cp:lastPrinted>
  <dcterms:created xsi:type="dcterms:W3CDTF">2012-09-04T01:30:52Z</dcterms:created>
  <dcterms:modified xsi:type="dcterms:W3CDTF">2021-02-24T23:28:36Z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0x010100E52591365DD56D4D8750E674CD62EF32</vt:lpwstr>
  </property>
</Properties>
</file>