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2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313" r:id="rId28"/>
    <p:sldId id="279" r:id="rId29"/>
    <p:sldId id="280" r:id="rId30"/>
    <p:sldId id="281" r:id="rId31"/>
    <p:sldId id="282" r:id="rId32"/>
    <p:sldId id="322" r:id="rId33"/>
    <p:sldId id="283" r:id="rId34"/>
    <p:sldId id="284" r:id="rId35"/>
    <p:sldId id="315" r:id="rId36"/>
    <p:sldId id="285" r:id="rId37"/>
    <p:sldId id="286" r:id="rId38"/>
    <p:sldId id="287" r:id="rId39"/>
    <p:sldId id="316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20" r:id="rId54"/>
    <p:sldId id="321" r:id="rId55"/>
    <p:sldId id="317" r:id="rId56"/>
    <p:sldId id="301" r:id="rId57"/>
    <p:sldId id="302" r:id="rId58"/>
    <p:sldId id="303" r:id="rId59"/>
    <p:sldId id="304" r:id="rId60"/>
    <p:sldId id="305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DDE54D-7BD6-4BCE-A41D-F6D7750C9A8C}" v="6" dt="2021-04-16T18:12:26.1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65" autoAdjust="0"/>
    <p:restoredTop sz="90943" autoAdjust="0"/>
  </p:normalViewPr>
  <p:slideViewPr>
    <p:cSldViewPr snapToGrid="0">
      <p:cViewPr>
        <p:scale>
          <a:sx n="50" d="100"/>
          <a:sy n="50" d="100"/>
        </p:scale>
        <p:origin x="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presProps" Target="presProps.xml"/><Relationship Id="rId68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gdalena Wos" userId="93ce9825-11a0-427d-b0d9-fa654a6873ce" providerId="ADAL" clId="{7EDDE54D-7BD6-4BCE-A41D-F6D7750C9A8C}"/>
    <pc:docChg chg="undo custSel addSld delSld modSld">
      <pc:chgData name="Magdalena Wos" userId="93ce9825-11a0-427d-b0d9-fa654a6873ce" providerId="ADAL" clId="{7EDDE54D-7BD6-4BCE-A41D-F6D7750C9A8C}" dt="2021-04-16T18:12:36.368" v="114" actId="1037"/>
      <pc:docMkLst>
        <pc:docMk/>
      </pc:docMkLst>
      <pc:sldChg chg="addSp delSp modSp mod setBg">
        <pc:chgData name="Magdalena Wos" userId="93ce9825-11a0-427d-b0d9-fa654a6873ce" providerId="ADAL" clId="{7EDDE54D-7BD6-4BCE-A41D-F6D7750C9A8C}" dt="2021-04-16T18:08:41.746" v="24" actId="1037"/>
        <pc:sldMkLst>
          <pc:docMk/>
          <pc:sldMk cId="205992636" sldId="280"/>
        </pc:sldMkLst>
        <pc:spChg chg="add">
          <ac:chgData name="Magdalena Wos" userId="93ce9825-11a0-427d-b0d9-fa654a6873ce" providerId="ADAL" clId="{7EDDE54D-7BD6-4BCE-A41D-F6D7750C9A8C}" dt="2021-04-16T18:08:29.004" v="4" actId="26606"/>
          <ac:spMkLst>
            <pc:docMk/>
            <pc:sldMk cId="205992636" sldId="280"/>
            <ac:spMk id="8" creationId="{42A4FC2C-047E-45A5-965D-8E1E3BF09BC6}"/>
          </ac:spMkLst>
        </pc:spChg>
        <pc:picChg chg="add mod">
          <ac:chgData name="Magdalena Wos" userId="93ce9825-11a0-427d-b0d9-fa654a6873ce" providerId="ADAL" clId="{7EDDE54D-7BD6-4BCE-A41D-F6D7750C9A8C}" dt="2021-04-16T18:08:41.746" v="24" actId="1037"/>
          <ac:picMkLst>
            <pc:docMk/>
            <pc:sldMk cId="205992636" sldId="280"/>
            <ac:picMk id="3" creationId="{FDA7C23A-FA43-4332-8974-A25D7FE4C418}"/>
          </ac:picMkLst>
        </pc:picChg>
        <pc:picChg chg="del">
          <ac:chgData name="Magdalena Wos" userId="93ce9825-11a0-427d-b0d9-fa654a6873ce" providerId="ADAL" clId="{7EDDE54D-7BD6-4BCE-A41D-F6D7750C9A8C}" dt="2021-04-16T18:08:26.020" v="0" actId="478"/>
          <ac:picMkLst>
            <pc:docMk/>
            <pc:sldMk cId="205992636" sldId="280"/>
            <ac:picMk id="4" creationId="{5BD87506-6925-4FE8-B007-9E42A3DA9ADC}"/>
          </ac:picMkLst>
        </pc:picChg>
      </pc:sldChg>
      <pc:sldChg chg="addSp delSp modSp add del mod setBg">
        <pc:chgData name="Magdalena Wos" userId="93ce9825-11a0-427d-b0d9-fa654a6873ce" providerId="ADAL" clId="{7EDDE54D-7BD6-4BCE-A41D-F6D7750C9A8C}" dt="2021-04-16T18:11:24.535" v="53" actId="1037"/>
        <pc:sldMkLst>
          <pc:docMk/>
          <pc:sldMk cId="1007594063" sldId="281"/>
        </pc:sldMkLst>
        <pc:spChg chg="add">
          <ac:chgData name="Magdalena Wos" userId="93ce9825-11a0-427d-b0d9-fa654a6873ce" providerId="ADAL" clId="{7EDDE54D-7BD6-4BCE-A41D-F6D7750C9A8C}" dt="2021-04-16T18:11:06.297" v="31" actId="26606"/>
          <ac:spMkLst>
            <pc:docMk/>
            <pc:sldMk cId="1007594063" sldId="281"/>
            <ac:spMk id="9" creationId="{42A4FC2C-047E-45A5-965D-8E1E3BF09BC6}"/>
          </ac:spMkLst>
        </pc:spChg>
        <pc:picChg chg="del">
          <ac:chgData name="Magdalena Wos" userId="93ce9825-11a0-427d-b0d9-fa654a6873ce" providerId="ADAL" clId="{7EDDE54D-7BD6-4BCE-A41D-F6D7750C9A8C}" dt="2021-04-16T18:11:03.420" v="27" actId="478"/>
          <ac:picMkLst>
            <pc:docMk/>
            <pc:sldMk cId="1007594063" sldId="281"/>
            <ac:picMk id="2" creationId="{00000000-0000-0000-0000-000000000000}"/>
          </ac:picMkLst>
        </pc:picChg>
        <pc:picChg chg="add mod">
          <ac:chgData name="Magdalena Wos" userId="93ce9825-11a0-427d-b0d9-fa654a6873ce" providerId="ADAL" clId="{7EDDE54D-7BD6-4BCE-A41D-F6D7750C9A8C}" dt="2021-04-16T18:11:24.535" v="53" actId="1037"/>
          <ac:picMkLst>
            <pc:docMk/>
            <pc:sldMk cId="1007594063" sldId="281"/>
            <ac:picMk id="4" creationId="{7E646026-9F58-4458-A054-E61DF88F9FED}"/>
          </ac:picMkLst>
        </pc:picChg>
      </pc:sldChg>
      <pc:sldChg chg="addSp delSp modSp mod setBg">
        <pc:chgData name="Magdalena Wos" userId="93ce9825-11a0-427d-b0d9-fa654a6873ce" providerId="ADAL" clId="{7EDDE54D-7BD6-4BCE-A41D-F6D7750C9A8C}" dt="2021-04-16T18:11:50.890" v="79" actId="1035"/>
        <pc:sldMkLst>
          <pc:docMk/>
          <pc:sldMk cId="1914159046" sldId="282"/>
        </pc:sldMkLst>
        <pc:spChg chg="add">
          <ac:chgData name="Magdalena Wos" userId="93ce9825-11a0-427d-b0d9-fa654a6873ce" providerId="ADAL" clId="{7EDDE54D-7BD6-4BCE-A41D-F6D7750C9A8C}" dt="2021-04-16T18:11:36.458" v="58" actId="26606"/>
          <ac:spMkLst>
            <pc:docMk/>
            <pc:sldMk cId="1914159046" sldId="282"/>
            <ac:spMk id="9" creationId="{42A4FC2C-047E-45A5-965D-8E1E3BF09BC6}"/>
          </ac:spMkLst>
        </pc:spChg>
        <pc:picChg chg="del">
          <ac:chgData name="Magdalena Wos" userId="93ce9825-11a0-427d-b0d9-fa654a6873ce" providerId="ADAL" clId="{7EDDE54D-7BD6-4BCE-A41D-F6D7750C9A8C}" dt="2021-04-16T18:11:34.271" v="54" actId="478"/>
          <ac:picMkLst>
            <pc:docMk/>
            <pc:sldMk cId="1914159046" sldId="282"/>
            <ac:picMk id="2" creationId="{00000000-0000-0000-0000-000000000000}"/>
          </ac:picMkLst>
        </pc:picChg>
        <pc:picChg chg="add mod">
          <ac:chgData name="Magdalena Wos" userId="93ce9825-11a0-427d-b0d9-fa654a6873ce" providerId="ADAL" clId="{7EDDE54D-7BD6-4BCE-A41D-F6D7750C9A8C}" dt="2021-04-16T18:11:50.890" v="79" actId="1035"/>
          <ac:picMkLst>
            <pc:docMk/>
            <pc:sldMk cId="1914159046" sldId="282"/>
            <ac:picMk id="4" creationId="{00529590-3FDF-434D-BADC-6A077A67635B}"/>
          </ac:picMkLst>
        </pc:picChg>
      </pc:sldChg>
      <pc:sldChg chg="addSp delSp modSp mod setBg">
        <pc:chgData name="Magdalena Wos" userId="93ce9825-11a0-427d-b0d9-fa654a6873ce" providerId="ADAL" clId="{7EDDE54D-7BD6-4BCE-A41D-F6D7750C9A8C}" dt="2021-04-16T18:12:36.368" v="114" actId="1037"/>
        <pc:sldMkLst>
          <pc:docMk/>
          <pc:sldMk cId="805533450" sldId="283"/>
        </pc:sldMkLst>
        <pc:spChg chg="add">
          <ac:chgData name="Magdalena Wos" userId="93ce9825-11a0-427d-b0d9-fa654a6873ce" providerId="ADAL" clId="{7EDDE54D-7BD6-4BCE-A41D-F6D7750C9A8C}" dt="2021-04-16T18:12:27.755" v="88" actId="26606"/>
          <ac:spMkLst>
            <pc:docMk/>
            <pc:sldMk cId="805533450" sldId="283"/>
            <ac:spMk id="9" creationId="{42A4FC2C-047E-45A5-965D-8E1E3BF09BC6}"/>
          </ac:spMkLst>
        </pc:spChg>
        <pc:picChg chg="del">
          <ac:chgData name="Magdalena Wos" userId="93ce9825-11a0-427d-b0d9-fa654a6873ce" providerId="ADAL" clId="{7EDDE54D-7BD6-4BCE-A41D-F6D7750C9A8C}" dt="2021-04-16T18:12:25.355" v="84" actId="478"/>
          <ac:picMkLst>
            <pc:docMk/>
            <pc:sldMk cId="805533450" sldId="283"/>
            <ac:picMk id="2" creationId="{00000000-0000-0000-0000-000000000000}"/>
          </ac:picMkLst>
        </pc:picChg>
        <pc:picChg chg="add mod">
          <ac:chgData name="Magdalena Wos" userId="93ce9825-11a0-427d-b0d9-fa654a6873ce" providerId="ADAL" clId="{7EDDE54D-7BD6-4BCE-A41D-F6D7750C9A8C}" dt="2021-04-16T18:12:36.368" v="114" actId="1037"/>
          <ac:picMkLst>
            <pc:docMk/>
            <pc:sldMk cId="805533450" sldId="283"/>
            <ac:picMk id="4" creationId="{07830196-5507-40E7-A105-15C2CE3E83A1}"/>
          </ac:picMkLst>
        </pc:picChg>
      </pc:sldChg>
      <pc:sldChg chg="del">
        <pc:chgData name="Magdalena Wos" userId="93ce9825-11a0-427d-b0d9-fa654a6873ce" providerId="ADAL" clId="{7EDDE54D-7BD6-4BCE-A41D-F6D7750C9A8C}" dt="2021-04-16T18:12:11.868" v="83" actId="2696"/>
        <pc:sldMkLst>
          <pc:docMk/>
          <pc:sldMk cId="2586896471" sldId="314"/>
        </pc:sldMkLst>
      </pc:sldChg>
      <pc:sldChg chg="addSp delSp modSp add setBg delDesignElem">
        <pc:chgData name="Magdalena Wos" userId="93ce9825-11a0-427d-b0d9-fa654a6873ce" providerId="ADAL" clId="{7EDDE54D-7BD6-4BCE-A41D-F6D7750C9A8C}" dt="2021-04-16T18:12:07.738" v="82"/>
        <pc:sldMkLst>
          <pc:docMk/>
          <pc:sldMk cId="4134547844" sldId="322"/>
        </pc:sldMkLst>
        <pc:spChg chg="add mod">
          <ac:chgData name="Magdalena Wos" userId="93ce9825-11a0-427d-b0d9-fa654a6873ce" providerId="ADAL" clId="{7EDDE54D-7BD6-4BCE-A41D-F6D7750C9A8C}" dt="2021-04-16T18:12:07.738" v="82"/>
          <ac:spMkLst>
            <pc:docMk/>
            <pc:sldMk cId="4134547844" sldId="322"/>
            <ac:spMk id="5" creationId="{B1191E53-31D1-49E9-8B9C-659DDCBDCA1B}"/>
          </ac:spMkLst>
        </pc:spChg>
        <pc:spChg chg="del">
          <ac:chgData name="Magdalena Wos" userId="93ce9825-11a0-427d-b0d9-fa654a6873ce" providerId="ADAL" clId="{7EDDE54D-7BD6-4BCE-A41D-F6D7750C9A8C}" dt="2021-04-16T18:12:01.591" v="81"/>
          <ac:spMkLst>
            <pc:docMk/>
            <pc:sldMk cId="4134547844" sldId="322"/>
            <ac:spMk id="9" creationId="{42A4FC2C-047E-45A5-965D-8E1E3BF09BC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0EAD88-4C46-47A1-93E0-054348DE82AD}" type="datetimeFigureOut">
              <a:rPr lang="en-US" smtClean="0"/>
              <a:t>16/04/2021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B92825-794A-4301-B23E-80ED1F762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268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Mentionnez</a:t>
            </a:r>
            <a:r>
              <a:rPr lang="en-US" dirty="0"/>
              <a:t> que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allez</a:t>
            </a:r>
            <a:r>
              <a:rPr lang="en-US" dirty="0"/>
              <a:t> </a:t>
            </a:r>
            <a:r>
              <a:rPr lang="en-US" dirty="0" err="1"/>
              <a:t>epauler</a:t>
            </a:r>
            <a:r>
              <a:rPr lang="en-US" dirty="0"/>
              <a:t> </a:t>
            </a:r>
            <a:r>
              <a:rPr lang="en-US" dirty="0" err="1"/>
              <a:t>Hiriko</a:t>
            </a:r>
            <a:r>
              <a:rPr lang="en-US" dirty="0"/>
              <a:t> </a:t>
            </a:r>
            <a:r>
              <a:rPr lang="en-US" dirty="0" err="1"/>
              <a:t>dans</a:t>
            </a:r>
            <a:r>
              <a:rPr lang="en-US" dirty="0"/>
              <a:t> </a:t>
            </a:r>
            <a:r>
              <a:rPr lang="en-US" dirty="0" err="1"/>
              <a:t>l’animation</a:t>
            </a:r>
            <a:r>
              <a:rPr lang="en-US" dirty="0"/>
              <a:t> de </a:t>
            </a:r>
            <a:r>
              <a:rPr lang="en-US" dirty="0" err="1"/>
              <a:t>cette</a:t>
            </a:r>
            <a:r>
              <a:rPr lang="en-US" dirty="0"/>
              <a:t> formation.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92825-794A-4301-B23E-80ED1F76277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4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noProof="0" dirty="0"/>
              <a:t>Interactivité: demandez aux participants quelle est la bonne réponse.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92825-794A-4301-B23E-80ED1F76277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428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noProof="0" dirty="0"/>
              <a:t>Interactivité: demandez aux participants quelle est la bonne réponse et pourquoi.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92825-794A-4301-B23E-80ED1F76277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893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noProof="0" dirty="0"/>
              <a:t>Interactivité: demandez aux participants quelle est la bonne réponse et pourquoi.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92825-794A-4301-B23E-80ED1F76277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758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noProof="0" dirty="0"/>
              <a:t>Interactivité: demandez aux participants quelle est la bonne réponse et pourquoi.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92825-794A-4301-B23E-80ED1F76277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261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noProof="0" dirty="0"/>
              <a:t>Interactivité: demandez aux participants quelle est la bonne réponse et pourquoi.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92825-794A-4301-B23E-80ED1F76277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1584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noProof="0" dirty="0"/>
              <a:t>Interactivité: passez en revue chaque comportement et demandez aux participants </a:t>
            </a:r>
            <a:r>
              <a:rPr lang="fr-FR" noProof="0"/>
              <a:t>leur avis.      </a:t>
            </a: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92825-794A-4301-B23E-80ED1F76277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842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92825-794A-4301-B23E-80ED1F762771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73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92825-794A-4301-B23E-80ED1F762771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44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AF6E2-DD5B-4205-BCBE-504ECF98BC26}" type="datetimeFigureOut">
              <a:rPr lang="en-US" smtClean="0"/>
              <a:t>16/04/2021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0F461-D341-4AC0-8903-C784A8BC5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810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AF6E2-DD5B-4205-BCBE-504ECF98BC26}" type="datetimeFigureOut">
              <a:rPr lang="en-US" smtClean="0"/>
              <a:t>16/04/2021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0F461-D341-4AC0-8903-C784A8BC5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261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AF6E2-DD5B-4205-BCBE-504ECF98BC26}" type="datetimeFigureOut">
              <a:rPr lang="en-US" smtClean="0"/>
              <a:t>16/04/2021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0F461-D341-4AC0-8903-C784A8BC5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783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AF6E2-DD5B-4205-BCBE-504ECF98BC26}" type="datetimeFigureOut">
              <a:rPr lang="en-US" smtClean="0"/>
              <a:t>16/04/2021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0F461-D341-4AC0-8903-C784A8BC5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822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AF6E2-DD5B-4205-BCBE-504ECF98BC26}" type="datetimeFigureOut">
              <a:rPr lang="en-US" smtClean="0"/>
              <a:t>16/04/2021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0F461-D341-4AC0-8903-C784A8BC5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807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AF6E2-DD5B-4205-BCBE-504ECF98BC26}" type="datetimeFigureOut">
              <a:rPr lang="en-US" smtClean="0"/>
              <a:t>16/04/2021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0F461-D341-4AC0-8903-C784A8BC5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954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AF6E2-DD5B-4205-BCBE-504ECF98BC26}" type="datetimeFigureOut">
              <a:rPr lang="en-US" smtClean="0"/>
              <a:t>16/04/2021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0F461-D341-4AC0-8903-C784A8BC5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125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AF6E2-DD5B-4205-BCBE-504ECF98BC26}" type="datetimeFigureOut">
              <a:rPr lang="en-US" smtClean="0"/>
              <a:t>16/04/2021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0F461-D341-4AC0-8903-C784A8BC5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172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AF6E2-DD5B-4205-BCBE-504ECF98BC26}" type="datetimeFigureOut">
              <a:rPr lang="en-US" smtClean="0"/>
              <a:t>16/04/2021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0F461-D341-4AC0-8903-C784A8BC5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932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AF6E2-DD5B-4205-BCBE-504ECF98BC26}" type="datetimeFigureOut">
              <a:rPr lang="en-US" smtClean="0"/>
              <a:t>16/04/2021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0F461-D341-4AC0-8903-C784A8BC5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100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AF6E2-DD5B-4205-BCBE-504ECF98BC26}" type="datetimeFigureOut">
              <a:rPr lang="en-US" smtClean="0"/>
              <a:t>16/04/2021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0F461-D341-4AC0-8903-C784A8BC5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175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AF6E2-DD5B-4205-BCBE-504ECF98BC26}" type="datetimeFigureOut">
              <a:rPr lang="en-US" smtClean="0"/>
              <a:t>16/04/2021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0F461-D341-4AC0-8903-C784A8BC5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97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conduct.unmissions.org/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33" y="102800"/>
            <a:ext cx="11868731" cy="668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128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51" y="62957"/>
            <a:ext cx="11918214" cy="675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321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42" y="83634"/>
            <a:ext cx="11900674" cy="670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157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90" y="93159"/>
            <a:ext cx="11915078" cy="671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757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42" y="88397"/>
            <a:ext cx="11934128" cy="670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871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41" y="83634"/>
            <a:ext cx="11889523" cy="669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766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89" y="78871"/>
            <a:ext cx="11892776" cy="674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019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43" y="74109"/>
            <a:ext cx="11825868" cy="672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214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54" y="67720"/>
            <a:ext cx="11895913" cy="672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0376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64" y="61332"/>
            <a:ext cx="11891150" cy="671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3249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87" y="85145"/>
            <a:ext cx="11779869" cy="669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128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468" y="72483"/>
            <a:ext cx="11857696" cy="669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8755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89" y="77245"/>
            <a:ext cx="11956430" cy="672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0910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82" y="62957"/>
            <a:ext cx="11819480" cy="671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7026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02" y="80381"/>
            <a:ext cx="11951668" cy="668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9192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30" y="99547"/>
            <a:ext cx="11905437" cy="668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3749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531006-5BFB-4A09-8E87-F8136AD93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30" y="99547"/>
            <a:ext cx="11905437" cy="668546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76A0599A-3402-4836-A7DA-4DA67DCEB436}"/>
              </a:ext>
            </a:extLst>
          </p:cNvPr>
          <p:cNvSpPr/>
          <p:nvPr/>
        </p:nvSpPr>
        <p:spPr>
          <a:xfrm>
            <a:off x="6824546" y="3066585"/>
            <a:ext cx="981307" cy="535258"/>
          </a:xfrm>
          <a:prstGeom prst="ellipse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7760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42" y="83635"/>
            <a:ext cx="11870474" cy="671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890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DA7C23A-FA43-4332-8974-A25D7FE4C4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7" r="1" b="1"/>
          <a:stretch/>
        </p:blipFill>
        <p:spPr>
          <a:xfrm>
            <a:off x="46538" y="98361"/>
            <a:ext cx="12092421" cy="667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926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E646026-9F58-4458-A054-E61DF88F9F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731"/>
          <a:stretch/>
        </p:blipFill>
        <p:spPr>
          <a:xfrm>
            <a:off x="31750" y="84617"/>
            <a:ext cx="12092421" cy="667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5940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00529590-3FDF-434D-BADC-6A077A6763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7" r="1" b="1"/>
          <a:stretch/>
        </p:blipFill>
        <p:spPr>
          <a:xfrm>
            <a:off x="44450" y="84617"/>
            <a:ext cx="12092421" cy="667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1590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00529590-3FDF-434D-BADC-6A077A6763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7" r="1" b="1"/>
          <a:stretch/>
        </p:blipFill>
        <p:spPr>
          <a:xfrm>
            <a:off x="44450" y="84617"/>
            <a:ext cx="12092421" cy="667512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1191E53-31D1-49E9-8B9C-659DDCBDCA1B}"/>
              </a:ext>
            </a:extLst>
          </p:cNvPr>
          <p:cNvSpPr/>
          <p:nvPr/>
        </p:nvSpPr>
        <p:spPr>
          <a:xfrm>
            <a:off x="6746487" y="3323063"/>
            <a:ext cx="981307" cy="535258"/>
          </a:xfrm>
          <a:prstGeom prst="ellipse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547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06" y="74108"/>
            <a:ext cx="11840156" cy="670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3681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07830196-5507-40E7-A105-15C2CE3E83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866"/>
          <a:stretch/>
        </p:blipFill>
        <p:spPr>
          <a:xfrm>
            <a:off x="31750" y="97317"/>
            <a:ext cx="12092421" cy="667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5334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85" y="104426"/>
            <a:ext cx="11843177" cy="667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6450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BECA18-9B88-4F15-B0D7-94296B29C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5" y="104426"/>
            <a:ext cx="11843177" cy="667124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68DB74DA-D539-4F27-A56C-0B339212157D}"/>
              </a:ext>
            </a:extLst>
          </p:cNvPr>
          <p:cNvSpPr/>
          <p:nvPr/>
        </p:nvSpPr>
        <p:spPr>
          <a:xfrm>
            <a:off x="7750097" y="3334214"/>
            <a:ext cx="981307" cy="535258"/>
          </a:xfrm>
          <a:prstGeom prst="ellipse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9661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59" y="86887"/>
            <a:ext cx="11855954" cy="668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3207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3" y="94901"/>
            <a:ext cx="11806585" cy="670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1022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72" y="86887"/>
            <a:ext cx="11820990" cy="669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3508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76EE79-EE05-49EE-A3E9-889B0B741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401290"/>
            <a:ext cx="10582943" cy="641098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BDF4270-723F-41EF-818D-EAE9330217C2}"/>
              </a:ext>
            </a:extLst>
          </p:cNvPr>
          <p:cNvSpPr/>
          <p:nvPr/>
        </p:nvSpPr>
        <p:spPr>
          <a:xfrm>
            <a:off x="838199" y="45720"/>
            <a:ext cx="35204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https://conduct.unmissions.org/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5D3D01-4DD2-47A6-A86C-C4DE117BBD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9670" y="2477798"/>
            <a:ext cx="5294947" cy="4227801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sp>
        <p:nvSpPr>
          <p:cNvPr id="5" name="Arrow: Curved Left 4">
            <a:extLst>
              <a:ext uri="{FF2B5EF4-FFF2-40B4-BE49-F238E27FC236}">
                <a16:creationId xmlns:a16="http://schemas.microsoft.com/office/drawing/2014/main" id="{8E2D4B5C-A9FC-4D84-B621-B0F08107DE7A}"/>
              </a:ext>
            </a:extLst>
          </p:cNvPr>
          <p:cNvSpPr/>
          <p:nvPr/>
        </p:nvSpPr>
        <p:spPr>
          <a:xfrm>
            <a:off x="8624743" y="2148840"/>
            <a:ext cx="731520" cy="1216152"/>
          </a:xfrm>
          <a:prstGeom prst="curvedLef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7F79D9-F471-4CBD-B7B5-130341FB2B85}"/>
              </a:ext>
            </a:extLst>
          </p:cNvPr>
          <p:cNvSpPr/>
          <p:nvPr/>
        </p:nvSpPr>
        <p:spPr>
          <a:xfrm>
            <a:off x="4369449" y="68022"/>
            <a:ext cx="46072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chemeClr val="accent1"/>
                </a:solidFill>
              </a:rPr>
              <a:t>VERSION EN FRANÇAIS BIENTÔT DISPONIBLE </a:t>
            </a:r>
          </a:p>
        </p:txBody>
      </p:sp>
    </p:spTree>
    <p:extLst>
      <p:ext uri="{BB962C8B-B14F-4D97-AF65-F5344CB8AC3E}">
        <p14:creationId xmlns:p14="http://schemas.microsoft.com/office/powerpoint/2010/main" val="17786613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99" y="98037"/>
            <a:ext cx="11774759" cy="665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011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60" y="83750"/>
            <a:ext cx="11833651" cy="670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1062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8B6120C4-E0B9-46F2-A1C5-C54D2AE3D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67" y="55755"/>
            <a:ext cx="11931564" cy="674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956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34" y="80497"/>
            <a:ext cx="11827379" cy="669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7806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98" y="83751"/>
            <a:ext cx="11860716" cy="671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1783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08" y="93275"/>
            <a:ext cx="11855954" cy="669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9922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99" y="88513"/>
            <a:ext cx="11838414" cy="669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8395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36" y="83750"/>
            <a:ext cx="11820874" cy="668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4578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70" y="88513"/>
            <a:ext cx="11851191" cy="671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9644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23" y="93274"/>
            <a:ext cx="11862342" cy="670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301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0" y="109188"/>
            <a:ext cx="11792299" cy="667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9134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99" y="88513"/>
            <a:ext cx="11838413" cy="669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6055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34" y="109189"/>
            <a:ext cx="11917983" cy="666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9895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32" y="83750"/>
            <a:ext cx="11876631" cy="671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244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66" y="67721"/>
            <a:ext cx="11891150" cy="672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2334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71052DE-55EC-4F2D-81FD-458034A2CE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528" y="69562"/>
            <a:ext cx="11938810" cy="671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3508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71052DE-55EC-4F2D-81FD-458034A2CE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528" y="69562"/>
            <a:ext cx="11938810" cy="67103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F21A8E-F026-4011-85ED-5B148B0951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398" t="29504" r="65938" b="25285"/>
          <a:stretch/>
        </p:blipFill>
        <p:spPr>
          <a:xfrm>
            <a:off x="854927" y="2108907"/>
            <a:ext cx="3304478" cy="305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48435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5DA61F-EBFA-4E22-B112-320069E2B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28" y="69562"/>
            <a:ext cx="11938810" cy="67103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7C37A7-0E3C-4ACE-8866-7FA2937897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991" t="29504" r="36283" b="25285"/>
          <a:stretch/>
        </p:blipFill>
        <p:spPr>
          <a:xfrm>
            <a:off x="4443977" y="2108907"/>
            <a:ext cx="3311911" cy="30554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436C7D-9F7C-43C0-8089-F799265810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98" t="29504" r="65938" b="25285"/>
          <a:stretch/>
        </p:blipFill>
        <p:spPr>
          <a:xfrm>
            <a:off x="854927" y="2108907"/>
            <a:ext cx="3304478" cy="305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6999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55" y="39265"/>
            <a:ext cx="11945164" cy="675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70678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397" y="78988"/>
            <a:ext cx="11755708" cy="673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63444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33" y="82124"/>
            <a:ext cx="11879883" cy="672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60211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87" y="67837"/>
            <a:ext cx="11798572" cy="668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69967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45" y="98038"/>
            <a:ext cx="11924371" cy="667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452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19" y="90023"/>
            <a:ext cx="11813091" cy="668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180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63" y="88397"/>
            <a:ext cx="11860948" cy="671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827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63" y="59705"/>
            <a:ext cx="11969208" cy="673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183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89" y="93159"/>
            <a:ext cx="11892775" cy="670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21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rdering xmlns="2c6e0d03-c39c-47fe-ba98-c55506b585a6" xsi:nil="true"/>
    <InvestigationReport_x003f_ xmlns="2c6e0d03-c39c-47fe-ba98-c55506b585a6">false</InvestigationReport_x003f_>
    <_Flow_SignoffStatus xmlns="2c6e0d03-c39c-47fe-ba98-c55506b585a6" xsi:nil="true"/>
    <ForMTSUploads xmlns="2c6e0d03-c39c-47fe-ba98-c55506b585a6" xsi:nil="true"/>
    <SEA_x003f_ xmlns="2c6e0d03-c39c-47fe-ba98-c55506b585a6">Pending Selection</SEA_x003f_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057E37A3BE6646B28A2236AB918AFA" ma:contentTypeVersion="17" ma:contentTypeDescription="Create a new document." ma:contentTypeScope="" ma:versionID="020c636d47d3bccd88367f812eb125e9">
  <xsd:schema xmlns:xsd="http://www.w3.org/2001/XMLSchema" xmlns:xs="http://www.w3.org/2001/XMLSchema" xmlns:p="http://schemas.microsoft.com/office/2006/metadata/properties" xmlns:ns2="2c6e0d03-c39c-47fe-ba98-c55506b585a6" xmlns:ns3="61d88676-65aa-4a13-941a-9e9d62a61fea" targetNamespace="http://schemas.microsoft.com/office/2006/metadata/properties" ma:root="true" ma:fieldsID="04e8c2f52319b6cb024562b050e9f01f" ns2:_="" ns3:_="">
    <xsd:import namespace="2c6e0d03-c39c-47fe-ba98-c55506b585a6"/>
    <xsd:import namespace="61d88676-65aa-4a13-941a-9e9d62a61f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Ordering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ForMTSUploads" minOccurs="0"/>
                <xsd:element ref="ns2:_Flow_SignoffStatus" minOccurs="0"/>
                <xsd:element ref="ns2:InvestigationReport_x003f_" minOccurs="0"/>
                <xsd:element ref="ns2:SEA_x003f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6e0d03-c39c-47fe-ba98-c55506b585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Ordering" ma:index="14" nillable="true" ma:displayName="Ordering" ma:format="Dropdown" ma:indexed="true" ma:internalName="Ordering" ma:percentage="FALSE">
      <xsd:simpleType>
        <xsd:restriction base="dms:Number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ForMTSUploads" ma:index="21" nillable="true" ma:displayName="Comments" ma:format="Dropdown" ma:internalName="ForMTSUploads">
      <xsd:simpleType>
        <xsd:restriction base="dms:Note">
          <xsd:maxLength value="255"/>
        </xsd:restriction>
      </xsd:simpleType>
    </xsd:element>
    <xsd:element name="_Flow_SignoffStatus" ma:index="22" nillable="true" ma:displayName="Sign-off status" ma:internalName="Sign_x002d_off_x0020_status">
      <xsd:simpleType>
        <xsd:restriction base="dms:Text"/>
      </xsd:simpleType>
    </xsd:element>
    <xsd:element name="InvestigationReport_x003f_" ma:index="23" nillable="true" ma:displayName="Full Investigation Report?" ma:default="0" ma:format="Dropdown" ma:internalName="InvestigationReport_x003f_">
      <xsd:simpleType>
        <xsd:restriction base="dms:Boolean"/>
      </xsd:simpleType>
    </xsd:element>
    <xsd:element name="SEA_x003f_" ma:index="24" nillable="true" ma:displayName="SEA?" ma:default="Pending Selection" ma:format="Dropdown" ma:internalName="SEA_x003f_">
      <xsd:simpleType>
        <xsd:restriction base="dms:Choice">
          <xsd:enumeration value="YES"/>
          <xsd:enumeration value="NO"/>
          <xsd:enumeration value="Pending Selection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d88676-65aa-4a13-941a-9e9d62a61fea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1AB1F2D-E312-4C61-B9C8-C54A65A92F3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2A9B53A-F338-4BB0-B6DC-34855FEADD07}">
  <ds:schemaRefs>
    <ds:schemaRef ds:uri="http://schemas.microsoft.com/office/2006/metadata/properties"/>
    <ds:schemaRef ds:uri="http://schemas.microsoft.com/office/infopath/2007/PartnerControls"/>
    <ds:schemaRef ds:uri="2c6e0d03-c39c-47fe-ba98-c55506b585a6"/>
  </ds:schemaRefs>
</ds:datastoreItem>
</file>

<file path=customXml/itemProps3.xml><?xml version="1.0" encoding="utf-8"?>
<ds:datastoreItem xmlns:ds="http://schemas.openxmlformats.org/officeDocument/2006/customXml" ds:itemID="{745B0426-C123-499C-963D-C947BDC527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6e0d03-c39c-47fe-ba98-c55506b585a6"/>
    <ds:schemaRef ds:uri="61d88676-65aa-4a13-941a-9e9d62a61f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1290</TotalTime>
  <Words>111</Words>
  <Application>Microsoft Office PowerPoint</Application>
  <PresentationFormat>Widescreen</PresentationFormat>
  <Paragraphs>18</Paragraphs>
  <Slides>57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Thymee Ndour</dc:creator>
  <cp:lastModifiedBy>Magdalena Wos</cp:lastModifiedBy>
  <cp:revision>40</cp:revision>
  <dcterms:created xsi:type="dcterms:W3CDTF">2018-01-17T23:09:01Z</dcterms:created>
  <dcterms:modified xsi:type="dcterms:W3CDTF">2021-04-16T18:12:45Z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0x01010044057E37A3BE6646B28A2236AB918AFA</vt:lpwstr>
  </property>
</Properties>
</file>