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96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42" autoAdjust="0"/>
    <p:restoredTop sz="90943" autoAdjust="0"/>
  </p:normalViewPr>
  <p:slideViewPr>
    <p:cSldViewPr snapToGrid="0">
      <p:cViewPr varScale="1">
        <p:scale>
          <a:sx n="57" d="100"/>
          <a:sy n="57" d="100"/>
        </p:scale>
        <p:origin x="12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EAD88-4C46-47A1-93E0-054348DE82AD}" type="datetimeFigureOut">
              <a:rPr lang="en-US" smtClean="0"/>
              <a:t>12/04/2021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92825-794A-4301-B23E-80ED1F762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68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participants to reflect individually – they can take some notes on paper.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92825-794A-4301-B23E-80ED1F7627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22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Interactivity: ask participants for their answer.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92825-794A-4301-B23E-80ED1F76277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1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F6E2-DD5B-4205-BCBE-504ECF98BC26}" type="datetimeFigureOut">
              <a:rPr lang="en-US" smtClean="0"/>
              <a:t>12/04/2021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F461-D341-4AC0-8903-C784A8BC5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10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F6E2-DD5B-4205-BCBE-504ECF98BC26}" type="datetimeFigureOut">
              <a:rPr lang="en-US" smtClean="0"/>
              <a:t>12/04/2021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F461-D341-4AC0-8903-C784A8BC5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61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F6E2-DD5B-4205-BCBE-504ECF98BC26}" type="datetimeFigureOut">
              <a:rPr lang="en-US" smtClean="0"/>
              <a:t>12/04/2021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F461-D341-4AC0-8903-C784A8BC5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83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F6E2-DD5B-4205-BCBE-504ECF98BC26}" type="datetimeFigureOut">
              <a:rPr lang="en-US" smtClean="0"/>
              <a:t>12/04/2021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F461-D341-4AC0-8903-C784A8BC5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22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F6E2-DD5B-4205-BCBE-504ECF98BC26}" type="datetimeFigureOut">
              <a:rPr lang="en-US" smtClean="0"/>
              <a:t>12/04/2021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F461-D341-4AC0-8903-C784A8BC5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07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F6E2-DD5B-4205-BCBE-504ECF98BC26}" type="datetimeFigureOut">
              <a:rPr lang="en-US" smtClean="0"/>
              <a:t>12/04/2021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F461-D341-4AC0-8903-C784A8BC5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54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F6E2-DD5B-4205-BCBE-504ECF98BC26}" type="datetimeFigureOut">
              <a:rPr lang="en-US" smtClean="0"/>
              <a:t>12/04/2021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F461-D341-4AC0-8903-C784A8BC5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25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F6E2-DD5B-4205-BCBE-504ECF98BC26}" type="datetimeFigureOut">
              <a:rPr lang="en-US" smtClean="0"/>
              <a:t>12/04/2021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F461-D341-4AC0-8903-C784A8BC5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72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F6E2-DD5B-4205-BCBE-504ECF98BC26}" type="datetimeFigureOut">
              <a:rPr lang="en-US" smtClean="0"/>
              <a:t>12/04/2021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F461-D341-4AC0-8903-C784A8BC5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3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F6E2-DD5B-4205-BCBE-504ECF98BC26}" type="datetimeFigureOut">
              <a:rPr lang="en-US" smtClean="0"/>
              <a:t>12/04/2021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F461-D341-4AC0-8903-C784A8BC5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00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F6E2-DD5B-4205-BCBE-504ECF98BC26}" type="datetimeFigureOut">
              <a:rPr lang="en-US" smtClean="0"/>
              <a:t>12/04/2021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0F461-D341-4AC0-8903-C784A8BC5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7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AF6E2-DD5B-4205-BCBE-504ECF98BC26}" type="datetimeFigureOut">
              <a:rPr lang="en-US" smtClean="0"/>
              <a:t>12/04/2021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0F461-D341-4AC0-8903-C784A8BC5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7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90487"/>
            <a:ext cx="11811000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2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76200"/>
            <a:ext cx="11963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13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95250"/>
            <a:ext cx="1189672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08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80962"/>
            <a:ext cx="11915775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95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76200"/>
            <a:ext cx="119253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56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104775"/>
            <a:ext cx="11639550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61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7" y="104775"/>
            <a:ext cx="11820525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6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95250"/>
            <a:ext cx="119062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35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80962"/>
            <a:ext cx="11915775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70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80962"/>
            <a:ext cx="11896725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57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90487"/>
            <a:ext cx="11896725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14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90487"/>
            <a:ext cx="11944350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39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66675"/>
            <a:ext cx="1194435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72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71437"/>
            <a:ext cx="1190625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00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0487"/>
            <a:ext cx="11887200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48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5725"/>
            <a:ext cx="118872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94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80962"/>
            <a:ext cx="11896725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45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104775"/>
            <a:ext cx="11763375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34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80962"/>
            <a:ext cx="11934825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55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76200"/>
            <a:ext cx="1194435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70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90487"/>
            <a:ext cx="11925300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81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76200"/>
            <a:ext cx="119253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1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76200"/>
            <a:ext cx="1195387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375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76200"/>
            <a:ext cx="11925300" cy="6705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716984-DB9B-4F3B-B535-4A5D680B0D29}"/>
              </a:ext>
            </a:extLst>
          </p:cNvPr>
          <p:cNvSpPr txBox="1"/>
          <p:nvPr/>
        </p:nvSpPr>
        <p:spPr>
          <a:xfrm>
            <a:off x="1213942" y="3074268"/>
            <a:ext cx="5180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6"/>
                </a:solidFill>
              </a:rPr>
              <a:t>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E365EE-6D6A-4CAD-8075-7F29DC1823A5}"/>
              </a:ext>
            </a:extLst>
          </p:cNvPr>
          <p:cNvSpPr txBox="1"/>
          <p:nvPr/>
        </p:nvSpPr>
        <p:spPr>
          <a:xfrm>
            <a:off x="1224450" y="3794232"/>
            <a:ext cx="5180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6"/>
                </a:solidFill>
              </a:rPr>
              <a:t>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189F66-E353-40D7-909F-B82855498CC6}"/>
              </a:ext>
            </a:extLst>
          </p:cNvPr>
          <p:cNvSpPr txBox="1"/>
          <p:nvPr/>
        </p:nvSpPr>
        <p:spPr>
          <a:xfrm>
            <a:off x="1219193" y="4861039"/>
            <a:ext cx="5180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6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062134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71437"/>
            <a:ext cx="1194435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15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76200"/>
            <a:ext cx="1195387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55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7EF5538-C238-4A51-9130-EEAF5CE0E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7" y="37758"/>
            <a:ext cx="12032166" cy="680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280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" y="95250"/>
            <a:ext cx="1180147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431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27BA4F7-B297-4082-8692-B07284292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" y="37654"/>
            <a:ext cx="12021014" cy="678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9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71437"/>
            <a:ext cx="1193482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038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76200"/>
            <a:ext cx="1190625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936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" y="109537"/>
            <a:ext cx="11839575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005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1437"/>
            <a:ext cx="1188720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83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76200"/>
            <a:ext cx="1195387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88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90487"/>
            <a:ext cx="11830050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613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90487"/>
            <a:ext cx="11934825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84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" y="123825"/>
            <a:ext cx="11839575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71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76200"/>
            <a:ext cx="1195387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44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95250"/>
            <a:ext cx="118300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25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71437"/>
            <a:ext cx="1196340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97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80962"/>
            <a:ext cx="11963400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90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057E37A3BE6646B28A2236AB918AFA" ma:contentTypeVersion="17" ma:contentTypeDescription="Create a new document." ma:contentTypeScope="" ma:versionID="020c636d47d3bccd88367f812eb125e9">
  <xsd:schema xmlns:xsd="http://www.w3.org/2001/XMLSchema" xmlns:xs="http://www.w3.org/2001/XMLSchema" xmlns:p="http://schemas.microsoft.com/office/2006/metadata/properties" xmlns:ns2="2c6e0d03-c39c-47fe-ba98-c55506b585a6" xmlns:ns3="61d88676-65aa-4a13-941a-9e9d62a61fea" targetNamespace="http://schemas.microsoft.com/office/2006/metadata/properties" ma:root="true" ma:fieldsID="04e8c2f52319b6cb024562b050e9f01f" ns2:_="" ns3:_="">
    <xsd:import namespace="2c6e0d03-c39c-47fe-ba98-c55506b585a6"/>
    <xsd:import namespace="61d88676-65aa-4a13-941a-9e9d62a61f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Ordering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ForMTSUploads" minOccurs="0"/>
                <xsd:element ref="ns2:_Flow_SignoffStatus" minOccurs="0"/>
                <xsd:element ref="ns2:InvestigationReport_x003f_" minOccurs="0"/>
                <xsd:element ref="ns2:SEA_x003f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e0d03-c39c-47fe-ba98-c55506b585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Ordering" ma:index="14" nillable="true" ma:displayName="Ordering" ma:format="Dropdown" ma:indexed="true" ma:internalName="Ordering" ma:percentage="FALSE">
      <xsd:simpleType>
        <xsd:restriction base="dms:Number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ForMTSUploads" ma:index="21" nillable="true" ma:displayName="Comments" ma:format="Dropdown" ma:internalName="ForMTSUploads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InvestigationReport_x003f_" ma:index="23" nillable="true" ma:displayName="Full Investigation Report?" ma:default="0" ma:format="Dropdown" ma:internalName="InvestigationReport_x003f_">
      <xsd:simpleType>
        <xsd:restriction base="dms:Boolean"/>
      </xsd:simpleType>
    </xsd:element>
    <xsd:element name="SEA_x003f_" ma:index="24" nillable="true" ma:displayName="SEA?" ma:default="Pending Selection" ma:format="Dropdown" ma:internalName="SEA_x003f_">
      <xsd:simpleType>
        <xsd:restriction base="dms:Choice">
          <xsd:enumeration value="YES"/>
          <xsd:enumeration value="NO"/>
          <xsd:enumeration value="Pending Selection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88676-65aa-4a13-941a-9e9d62a61fe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ring xmlns="2c6e0d03-c39c-47fe-ba98-c55506b585a6" xsi:nil="true"/>
    <InvestigationReport_x003f_ xmlns="2c6e0d03-c39c-47fe-ba98-c55506b585a6">false</InvestigationReport_x003f_>
    <_Flow_SignoffStatus xmlns="2c6e0d03-c39c-47fe-ba98-c55506b585a6" xsi:nil="true"/>
    <ForMTSUploads xmlns="2c6e0d03-c39c-47fe-ba98-c55506b585a6" xsi:nil="true"/>
    <SEA_x003f_ xmlns="2c6e0d03-c39c-47fe-ba98-c55506b585a6">Pending Selection</SEA_x003f_>
  </documentManagement>
</p:properties>
</file>

<file path=customXml/itemProps1.xml><?xml version="1.0" encoding="utf-8"?>
<ds:datastoreItem xmlns:ds="http://schemas.openxmlformats.org/officeDocument/2006/customXml" ds:itemID="{FC2BBA14-8DAE-48F7-A92D-6A17BAC51EE8}"/>
</file>

<file path=customXml/itemProps2.xml><?xml version="1.0" encoding="utf-8"?>
<ds:datastoreItem xmlns:ds="http://schemas.openxmlformats.org/officeDocument/2006/customXml" ds:itemID="{D5C0E402-C885-4D9A-81A4-CBCCBEA0E6D4}"/>
</file>

<file path=customXml/itemProps3.xml><?xml version="1.0" encoding="utf-8"?>
<ds:datastoreItem xmlns:ds="http://schemas.openxmlformats.org/officeDocument/2006/customXml" ds:itemID="{CE47568E-4976-4939-B1D3-3DC036A5E15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1065</TotalTime>
  <Words>27</Words>
  <Application>Microsoft Office PowerPoint</Application>
  <PresentationFormat>Widescreen</PresentationFormat>
  <Paragraphs>7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Thymee Ndour</dc:creator>
  <cp:lastModifiedBy>Magdalena Wos</cp:lastModifiedBy>
  <cp:revision>21</cp:revision>
  <dcterms:created xsi:type="dcterms:W3CDTF">2018-01-17T23:09:01Z</dcterms:created>
  <dcterms:modified xsi:type="dcterms:W3CDTF">2021-04-12T18:09:51Z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0x01010044057E37A3BE6646B28A2236AB918AFA</vt:lpwstr>
  </property>
</Properties>
</file>