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0" r:id="rId25"/>
    <p:sldId id="279" r:id="rId26"/>
    <p:sldId id="280" r:id="rId27"/>
    <p:sldId id="281" r:id="rId28"/>
    <p:sldId id="282" r:id="rId29"/>
    <p:sldId id="311" r:id="rId30"/>
    <p:sldId id="283" r:id="rId31"/>
    <p:sldId id="284" r:id="rId32"/>
    <p:sldId id="312" r:id="rId33"/>
    <p:sldId id="285" r:id="rId34"/>
    <p:sldId id="286" r:id="rId35"/>
    <p:sldId id="287" r:id="rId36"/>
    <p:sldId id="288" r:id="rId37"/>
    <p:sldId id="289" r:id="rId38"/>
    <p:sldId id="290" r:id="rId39"/>
    <p:sldId id="293" r:id="rId40"/>
    <p:sldId id="291" r:id="rId41"/>
    <p:sldId id="292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0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71AAC-DCE8-4061-A750-D2E7CEF7F19A}" v="27" dt="2021-04-12T17:48:20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0" autoAdjust="0"/>
    <p:restoredTop sz="90943" autoAdjust="0"/>
  </p:normalViewPr>
  <p:slideViewPr>
    <p:cSldViewPr snapToGrid="0">
      <p:cViewPr varScale="1">
        <p:scale>
          <a:sx n="57" d="100"/>
          <a:sy n="57" d="100"/>
        </p:scale>
        <p:origin x="10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Wos" userId="93ce9825-11a0-427d-b0d9-fa654a6873ce" providerId="ADAL" clId="{17F71AAC-DCE8-4061-A750-D2E7CEF7F19A}"/>
    <pc:docChg chg="undo redo custSel modSld">
      <pc:chgData name="Magdalena Wos" userId="93ce9825-11a0-427d-b0d9-fa654a6873ce" providerId="ADAL" clId="{17F71AAC-DCE8-4061-A750-D2E7CEF7F19A}" dt="2021-04-12T17:49:33.195" v="290" actId="1037"/>
      <pc:docMkLst>
        <pc:docMk/>
      </pc:docMkLst>
      <pc:sldChg chg="addSp delSp modSp mod">
        <pc:chgData name="Magdalena Wos" userId="93ce9825-11a0-427d-b0d9-fa654a6873ce" providerId="ADAL" clId="{17F71AAC-DCE8-4061-A750-D2E7CEF7F19A}" dt="2021-04-12T17:29:26.492" v="16" actId="1036"/>
        <pc:sldMkLst>
          <pc:docMk/>
          <pc:sldMk cId="3428432307" sldId="280"/>
        </pc:sldMkLst>
        <pc:picChg chg="del">
          <ac:chgData name="Magdalena Wos" userId="93ce9825-11a0-427d-b0d9-fa654a6873ce" providerId="ADAL" clId="{17F71AAC-DCE8-4061-A750-D2E7CEF7F19A}" dt="2021-04-12T17:29:15.829" v="8" actId="478"/>
          <ac:picMkLst>
            <pc:docMk/>
            <pc:sldMk cId="3428432307" sldId="280"/>
            <ac:picMk id="2" creationId="{00000000-0000-0000-0000-000000000000}"/>
          </ac:picMkLst>
        </pc:picChg>
        <pc:picChg chg="add mod modCrop">
          <ac:chgData name="Magdalena Wos" userId="93ce9825-11a0-427d-b0d9-fa654a6873ce" providerId="ADAL" clId="{17F71AAC-DCE8-4061-A750-D2E7CEF7F19A}" dt="2021-04-12T17:29:26.492" v="16" actId="1036"/>
          <ac:picMkLst>
            <pc:docMk/>
            <pc:sldMk cId="3428432307" sldId="280"/>
            <ac:picMk id="6" creationId="{38E36841-528C-407C-8737-0FBE2F542331}"/>
          </ac:picMkLst>
        </pc:picChg>
      </pc:sldChg>
      <pc:sldChg chg="addSp delSp modSp mod">
        <pc:chgData name="Magdalena Wos" userId="93ce9825-11a0-427d-b0d9-fa654a6873ce" providerId="ADAL" clId="{17F71AAC-DCE8-4061-A750-D2E7CEF7F19A}" dt="2021-04-12T17:49:12.620" v="289" actId="1035"/>
        <pc:sldMkLst>
          <pc:docMk/>
          <pc:sldMk cId="2272422385" sldId="281"/>
        </pc:sldMkLst>
        <pc:picChg chg="add del">
          <ac:chgData name="Magdalena Wos" userId="93ce9825-11a0-427d-b0d9-fa654a6873ce" providerId="ADAL" clId="{17F71AAC-DCE8-4061-A750-D2E7CEF7F19A}" dt="2021-04-12T17:45:33.269" v="65" actId="478"/>
          <ac:picMkLst>
            <pc:docMk/>
            <pc:sldMk cId="2272422385" sldId="281"/>
            <ac:picMk id="2" creationId="{00000000-0000-0000-0000-000000000000}"/>
          </ac:picMkLst>
        </pc:picChg>
        <pc:picChg chg="add del mod">
          <ac:chgData name="Magdalena Wos" userId="93ce9825-11a0-427d-b0d9-fa654a6873ce" providerId="ADAL" clId="{17F71AAC-DCE8-4061-A750-D2E7CEF7F19A}" dt="2021-04-12T17:49:12.620" v="289" actId="1035"/>
          <ac:picMkLst>
            <pc:docMk/>
            <pc:sldMk cId="2272422385" sldId="281"/>
            <ac:picMk id="4" creationId="{CDE78FFC-5824-467B-BD78-7B9ED1325D8C}"/>
          </ac:picMkLst>
        </pc:picChg>
      </pc:sldChg>
      <pc:sldChg chg="addSp delSp modSp mod">
        <pc:chgData name="Magdalena Wos" userId="93ce9825-11a0-427d-b0d9-fa654a6873ce" providerId="ADAL" clId="{17F71AAC-DCE8-4061-A750-D2E7CEF7F19A}" dt="2021-04-12T17:45:41.749" v="81" actId="14100"/>
        <pc:sldMkLst>
          <pc:docMk/>
          <pc:sldMk cId="389593335" sldId="282"/>
        </pc:sldMkLst>
        <pc:picChg chg="add del mod">
          <ac:chgData name="Magdalena Wos" userId="93ce9825-11a0-427d-b0d9-fa654a6873ce" providerId="ADAL" clId="{17F71AAC-DCE8-4061-A750-D2E7CEF7F19A}" dt="2021-04-12T17:45:38.879" v="77" actId="478"/>
          <ac:picMkLst>
            <pc:docMk/>
            <pc:sldMk cId="389593335" sldId="282"/>
            <ac:picMk id="2" creationId="{00000000-0000-0000-0000-000000000000}"/>
          </ac:picMkLst>
        </pc:picChg>
        <pc:picChg chg="add del mod modCrop">
          <ac:chgData name="Magdalena Wos" userId="93ce9825-11a0-427d-b0d9-fa654a6873ce" providerId="ADAL" clId="{17F71AAC-DCE8-4061-A750-D2E7CEF7F19A}" dt="2021-04-12T17:45:41.749" v="81" actId="14100"/>
          <ac:picMkLst>
            <pc:docMk/>
            <pc:sldMk cId="389593335" sldId="282"/>
            <ac:picMk id="4" creationId="{AA54F1C8-3232-4B1C-9493-BD9F68F4088F}"/>
          </ac:picMkLst>
        </pc:picChg>
      </pc:sldChg>
      <pc:sldChg chg="addSp delSp modSp mod">
        <pc:chgData name="Magdalena Wos" userId="93ce9825-11a0-427d-b0d9-fa654a6873ce" providerId="ADAL" clId="{17F71AAC-DCE8-4061-A750-D2E7CEF7F19A}" dt="2021-04-12T17:48:55.476" v="284" actId="1037"/>
        <pc:sldMkLst>
          <pc:docMk/>
          <pc:sldMk cId="1601146216" sldId="283"/>
        </pc:sldMkLst>
        <pc:picChg chg="del">
          <ac:chgData name="Magdalena Wos" userId="93ce9825-11a0-427d-b0d9-fa654a6873ce" providerId="ADAL" clId="{17F71AAC-DCE8-4061-A750-D2E7CEF7F19A}" dt="2021-04-12T17:48:19.508" v="254" actId="478"/>
          <ac:picMkLst>
            <pc:docMk/>
            <pc:sldMk cId="1601146216" sldId="283"/>
            <ac:picMk id="2" creationId="{00000000-0000-0000-0000-000000000000}"/>
          </ac:picMkLst>
        </pc:picChg>
        <pc:picChg chg="add mod">
          <ac:chgData name="Magdalena Wos" userId="93ce9825-11a0-427d-b0d9-fa654a6873ce" providerId="ADAL" clId="{17F71AAC-DCE8-4061-A750-D2E7CEF7F19A}" dt="2021-04-12T17:48:55.476" v="284" actId="1037"/>
          <ac:picMkLst>
            <pc:docMk/>
            <pc:sldMk cId="1601146216" sldId="283"/>
            <ac:picMk id="4" creationId="{78DB5DAB-16A4-4D78-8BBA-16DD629BF92D}"/>
          </ac:picMkLst>
        </pc:picChg>
      </pc:sldChg>
      <pc:sldChg chg="addSp delSp modSp mod">
        <pc:chgData name="Magdalena Wos" userId="93ce9825-11a0-427d-b0d9-fa654a6873ce" providerId="ADAL" clId="{17F71AAC-DCE8-4061-A750-D2E7CEF7F19A}" dt="2021-04-12T17:49:33.195" v="290" actId="1037"/>
        <pc:sldMkLst>
          <pc:docMk/>
          <pc:sldMk cId="3884200233" sldId="311"/>
        </pc:sldMkLst>
        <pc:spChg chg="add del">
          <ac:chgData name="Magdalena Wos" userId="93ce9825-11a0-427d-b0d9-fa654a6873ce" providerId="ADAL" clId="{17F71AAC-DCE8-4061-A750-D2E7CEF7F19A}" dt="2021-04-12T17:47:40.240" v="190" actId="478"/>
          <ac:spMkLst>
            <pc:docMk/>
            <pc:sldMk cId="3884200233" sldId="311"/>
            <ac:spMk id="3" creationId="{00000000-0000-0000-0000-000000000000}"/>
          </ac:spMkLst>
        </pc:spChg>
        <pc:spChg chg="add del mod ord">
          <ac:chgData name="Magdalena Wos" userId="93ce9825-11a0-427d-b0d9-fa654a6873ce" providerId="ADAL" clId="{17F71AAC-DCE8-4061-A750-D2E7CEF7F19A}" dt="2021-04-12T17:48:06.807" v="253" actId="1038"/>
          <ac:spMkLst>
            <pc:docMk/>
            <pc:sldMk cId="3884200233" sldId="311"/>
            <ac:spMk id="5" creationId="{DDF08C06-667F-4483-BAEB-1DC59A4D5025}"/>
          </ac:spMkLst>
        </pc:spChg>
        <pc:picChg chg="del mod">
          <ac:chgData name="Magdalena Wos" userId="93ce9825-11a0-427d-b0d9-fa654a6873ce" providerId="ADAL" clId="{17F71AAC-DCE8-4061-A750-D2E7CEF7F19A}" dt="2021-04-12T17:47:30.279" v="185" actId="478"/>
          <ac:picMkLst>
            <pc:docMk/>
            <pc:sldMk cId="3884200233" sldId="311"/>
            <ac:picMk id="2" creationId="{00000000-0000-0000-0000-000000000000}"/>
          </ac:picMkLst>
        </pc:picChg>
        <pc:picChg chg="add mod">
          <ac:chgData name="Magdalena Wos" userId="93ce9825-11a0-427d-b0d9-fa654a6873ce" providerId="ADAL" clId="{17F71AAC-DCE8-4061-A750-D2E7CEF7F19A}" dt="2021-04-12T17:49:33.195" v="290" actId="1037"/>
          <ac:picMkLst>
            <pc:docMk/>
            <pc:sldMk cId="3884200233" sldId="311"/>
            <ac:picMk id="4" creationId="{8E9F5288-5329-4D31-B2DD-0D5C58DD67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EAD88-4C46-47A1-93E0-054348DE82AD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92825-794A-4301-B23E-80ED1F76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you will give a hand to </a:t>
            </a:r>
            <a:r>
              <a:rPr lang="en-US" dirty="0" err="1"/>
              <a:t>Hiriko</a:t>
            </a:r>
            <a:r>
              <a:rPr lang="en-US" dirty="0"/>
              <a:t> to facilitate this training.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8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Interactivity: ask participants what the correct answer 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Interactivity: ask participants their answer and arguments.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9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Interactivity: ask participants their answer and arguments.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Interactivity: ask participants their answer and arguments.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A/69/779</a:t>
            </a:r>
          </a:p>
          <a:p>
            <a:r>
              <a:rPr lang="en-US" dirty="0"/>
              <a:t>https://elearning.un.org/CONT/GEN/CS/UNOHRM_SEA_V4/UNOHRM_SEA_Lesson_1_SCORM/external%20files_L1/A-69-779.pdf</a:t>
            </a:r>
          </a:p>
          <a:p>
            <a:endParaRPr lang="en-US" dirty="0"/>
          </a:p>
          <a:p>
            <a:r>
              <a:rPr lang="en-US" dirty="0"/>
              <a:t>A/70/729</a:t>
            </a:r>
          </a:p>
          <a:p>
            <a:r>
              <a:rPr lang="en-US" dirty="0"/>
              <a:t>https://elearning.un.org/CONT/GEN/CS/UNOHRM_SEA_V4/UNOHRM_SEA_Lesson_1_SCORM/external%20files_L1/A-70-729.pdf</a:t>
            </a:r>
          </a:p>
          <a:p>
            <a:endParaRPr lang="en-US" dirty="0"/>
          </a:p>
          <a:p>
            <a:r>
              <a:rPr lang="en-US" dirty="0"/>
              <a:t>S/RES/2272</a:t>
            </a:r>
          </a:p>
          <a:p>
            <a:r>
              <a:rPr lang="en-US" dirty="0"/>
              <a:t>https://elearning.un.org/CONT/GEN/CS/UNOHRM_SEA_V4/UNOHRM_SEA_Lesson_1_SCORM/external%20files_L1/S-RES-2272.pdf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Interactivity: review each behavior and ask participants their view.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9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1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8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0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2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0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duct.unmissions.o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66675"/>
            <a:ext cx="1191577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2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71437"/>
            <a:ext cx="119729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5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1437"/>
            <a:ext cx="119634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5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0962"/>
            <a:ext cx="119253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8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71437"/>
            <a:ext cx="119348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1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1437"/>
            <a:ext cx="119538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9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"/>
            <a:ext cx="119443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42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80962"/>
            <a:ext cx="119538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80962"/>
            <a:ext cx="119348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48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66675"/>
            <a:ext cx="1195387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2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1437"/>
            <a:ext cx="119538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2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71437"/>
            <a:ext cx="119348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41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80962"/>
            <a:ext cx="119538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6675"/>
            <a:ext cx="119634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"/>
            <a:ext cx="119443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80962"/>
            <a:ext cx="119538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60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80962"/>
            <a:ext cx="11953875" cy="66960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51320" y="3093719"/>
            <a:ext cx="1234440" cy="50292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8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6675"/>
            <a:ext cx="119634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7" y="4151420"/>
            <a:ext cx="2063969" cy="404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91297" y="6069724"/>
            <a:ext cx="1324304" cy="583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8E36841-528C-407C-8737-0FBE2F542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1582" r="3978" b="6916"/>
          <a:stretch/>
        </p:blipFill>
        <p:spPr>
          <a:xfrm>
            <a:off x="58448" y="44604"/>
            <a:ext cx="12062927" cy="67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32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E78FFC-5824-467B-BD78-7B9ED1325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" y="44606"/>
            <a:ext cx="12076771" cy="67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2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A54F1C8-3232-4B1C-9493-BD9F68F40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5"/>
          <a:stretch/>
        </p:blipFill>
        <p:spPr>
          <a:xfrm>
            <a:off x="0" y="-1"/>
            <a:ext cx="12192000" cy="68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E9F5288-5329-4D31-B2DD-0D5C58DD6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5"/>
          <a:stretch/>
        </p:blipFill>
        <p:spPr>
          <a:xfrm>
            <a:off x="0" y="0"/>
            <a:ext cx="12192000" cy="68310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F08C06-667F-4483-BAEB-1DC59A4D5025}"/>
              </a:ext>
            </a:extLst>
          </p:cNvPr>
          <p:cNvSpPr/>
          <p:nvPr/>
        </p:nvSpPr>
        <p:spPr>
          <a:xfrm>
            <a:off x="6590368" y="3292955"/>
            <a:ext cx="1237789" cy="665728"/>
          </a:xfrm>
          <a:prstGeom prst="ellipse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0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1437"/>
            <a:ext cx="119443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3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DB5DAB-16A4-4D78-8BBA-16DD629BF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" y="30854"/>
            <a:ext cx="12070080" cy="67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80962"/>
            <a:ext cx="119538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2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80962"/>
            <a:ext cx="11953875" cy="66960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80960" y="3337559"/>
            <a:ext cx="1234440" cy="50292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33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86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80962"/>
            <a:ext cx="119348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00012"/>
            <a:ext cx="119253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54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01290"/>
            <a:ext cx="10582943" cy="6410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199" y="45720"/>
            <a:ext cx="3520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https://conduct.unmissions.org/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670" y="2477798"/>
            <a:ext cx="5294947" cy="422780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5" name="Arrow: Curved Left 4"/>
          <p:cNvSpPr/>
          <p:nvPr/>
        </p:nvSpPr>
        <p:spPr>
          <a:xfrm>
            <a:off x="8624743" y="2148840"/>
            <a:ext cx="731520" cy="1216152"/>
          </a:xfrm>
          <a:prstGeom prst="curved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32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71437"/>
            <a:ext cx="119538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16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0012"/>
            <a:ext cx="118491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2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00FD1C9-2FA7-40EA-BEE0-5033281B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" y="112575"/>
            <a:ext cx="12091480" cy="66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0962"/>
            <a:ext cx="119253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84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76200"/>
            <a:ext cx="119729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29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80962"/>
            <a:ext cx="119348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3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71437"/>
            <a:ext cx="119348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9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"/>
            <a:ext cx="119443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31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71437"/>
            <a:ext cx="119729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0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1437"/>
            <a:ext cx="119253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8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1437"/>
            <a:ext cx="119443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5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1437"/>
            <a:ext cx="119634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59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"/>
            <a:ext cx="119443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19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9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85725"/>
            <a:ext cx="1195387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45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1437"/>
            <a:ext cx="119538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16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0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04775"/>
            <a:ext cx="119253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69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0962"/>
            <a:ext cx="119062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38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66675"/>
            <a:ext cx="119062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25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1437"/>
            <a:ext cx="119538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7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90487"/>
            <a:ext cx="119443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5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6200"/>
            <a:ext cx="11925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4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"/>
            <a:ext cx="119443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8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66675"/>
            <a:ext cx="1193482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66675"/>
            <a:ext cx="119062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4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71437"/>
            <a:ext cx="119348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04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057E37A3BE6646B28A2236AB918AFA" ma:contentTypeVersion="17" ma:contentTypeDescription="Create a new document." ma:contentTypeScope="" ma:versionID="020c636d47d3bccd88367f812eb125e9">
  <xsd:schema xmlns:xsd="http://www.w3.org/2001/XMLSchema" xmlns:xs="http://www.w3.org/2001/XMLSchema" xmlns:p="http://schemas.microsoft.com/office/2006/metadata/properties" xmlns:ns2="2c6e0d03-c39c-47fe-ba98-c55506b585a6" xmlns:ns3="61d88676-65aa-4a13-941a-9e9d62a61fea" targetNamespace="http://schemas.microsoft.com/office/2006/metadata/properties" ma:root="true" ma:fieldsID="04e8c2f52319b6cb024562b050e9f01f" ns2:_="" ns3:_="">
    <xsd:import namespace="2c6e0d03-c39c-47fe-ba98-c55506b585a6"/>
    <xsd:import namespace="61d88676-65aa-4a13-941a-9e9d62a61f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Ordering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ForMTSUploads" minOccurs="0"/>
                <xsd:element ref="ns2:_Flow_SignoffStatus" minOccurs="0"/>
                <xsd:element ref="ns2:InvestigationReport_x003f_" minOccurs="0"/>
                <xsd:element ref="ns2:SEA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e0d03-c39c-47fe-ba98-c55506b585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Ordering" ma:index="14" nillable="true" ma:displayName="Ordering" ma:format="Dropdown" ma:indexed="true" ma:internalName="Ordering" ma:percentage="FALSE">
      <xsd:simpleType>
        <xsd:restriction base="dms:Number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ForMTSUploads" ma:index="21" nillable="true" ma:displayName="Comments" ma:format="Dropdown" ma:internalName="ForMTSUploads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InvestigationReport_x003f_" ma:index="23" nillable="true" ma:displayName="Full Investigation Report?" ma:default="0" ma:format="Dropdown" ma:internalName="InvestigationReport_x003f_">
      <xsd:simpleType>
        <xsd:restriction base="dms:Boolean"/>
      </xsd:simpleType>
    </xsd:element>
    <xsd:element name="SEA_x003f_" ma:index="24" nillable="true" ma:displayName="SEA?" ma:default="Pending Selection" ma:format="Dropdown" ma:internalName="SEA_x003f_">
      <xsd:simpleType>
        <xsd:restriction base="dms:Choice">
          <xsd:enumeration value="YES"/>
          <xsd:enumeration value="NO"/>
          <xsd:enumeration value="Pending Selec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88676-65aa-4a13-941a-9e9d62a61fe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ing xmlns="2c6e0d03-c39c-47fe-ba98-c55506b585a6" xsi:nil="true"/>
    <InvestigationReport_x003f_ xmlns="2c6e0d03-c39c-47fe-ba98-c55506b585a6">false</InvestigationReport_x003f_>
    <_Flow_SignoffStatus xmlns="2c6e0d03-c39c-47fe-ba98-c55506b585a6" xsi:nil="true"/>
    <ForMTSUploads xmlns="2c6e0d03-c39c-47fe-ba98-c55506b585a6" xsi:nil="true"/>
    <SEA_x003f_ xmlns="2c6e0d03-c39c-47fe-ba98-c55506b585a6">Pending Selection</SEA_x003f_>
  </documentManagement>
</p:properties>
</file>

<file path=customXml/itemProps1.xml><?xml version="1.0" encoding="utf-8"?>
<ds:datastoreItem xmlns:ds="http://schemas.openxmlformats.org/officeDocument/2006/customXml" ds:itemID="{C8CD0829-900E-4BA7-8FBD-6F3D89689963}"/>
</file>

<file path=customXml/itemProps2.xml><?xml version="1.0" encoding="utf-8"?>
<ds:datastoreItem xmlns:ds="http://schemas.openxmlformats.org/officeDocument/2006/customXml" ds:itemID="{CF1A78C2-767A-4964-BD71-90127A363AA1}"/>
</file>

<file path=customXml/itemProps3.xml><?xml version="1.0" encoding="utf-8"?>
<ds:datastoreItem xmlns:ds="http://schemas.openxmlformats.org/officeDocument/2006/customXml" ds:itemID="{3673FBB0-B3EB-4BF3-849E-AF08CED680C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1146</TotalTime>
  <Words>205</Words>
  <Application>Microsoft Office PowerPoint</Application>
  <PresentationFormat>Widescreen</PresentationFormat>
  <Paragraphs>22</Paragraphs>
  <Slides>57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Thymee Ndour</dc:creator>
  <cp:lastModifiedBy>Magdalena Wos</cp:lastModifiedBy>
  <cp:revision>19</cp:revision>
  <dcterms:created xsi:type="dcterms:W3CDTF">2018-01-17T23:09:01Z</dcterms:created>
  <dcterms:modified xsi:type="dcterms:W3CDTF">2021-04-12T17:49:43Z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0x01010044057E37A3BE6646B28A2236AB918AFA</vt:lpwstr>
  </property>
</Properties>
</file>