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7" autoAdjust="0"/>
    <p:restoredTop sz="94151" autoAdjust="0"/>
  </p:normalViewPr>
  <p:slideViewPr>
    <p:cSldViewPr snapToGrid="0">
      <p:cViewPr>
        <p:scale>
          <a:sx n="50" d="100"/>
          <a:sy n="50" d="100"/>
        </p:scale>
        <p:origin x="3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17/01/2018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1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17/01/2018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6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17/01/2018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8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17/01/2018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2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17/01/2018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0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17/01/2018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5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17/01/2018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2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17/01/2018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7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17/01/2018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3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17/01/2018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0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17/01/2018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7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AF6E2-DD5B-4205-BCBE-504ECF98BC26}" type="datetimeFigureOut">
              <a:rPr lang="en-US" smtClean="0"/>
              <a:t>17/01/2018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7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1915"/>
            <a:ext cx="11906251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2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76200"/>
            <a:ext cx="11906251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6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9" y="71440"/>
            <a:ext cx="1193482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5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6" y="71440"/>
            <a:ext cx="11944351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7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6" y="71440"/>
            <a:ext cx="11944351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0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1" y="76200"/>
            <a:ext cx="119253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55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57151"/>
            <a:ext cx="119634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3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9" y="76200"/>
            <a:ext cx="1193482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39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6675"/>
            <a:ext cx="1190625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35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57E37A3BE6646B28A2236AB918AFA" ma:contentTypeVersion="17" ma:contentTypeDescription="Create a new document." ma:contentTypeScope="" ma:versionID="020c636d47d3bccd88367f812eb125e9">
  <xsd:schema xmlns:xsd="http://www.w3.org/2001/XMLSchema" xmlns:xs="http://www.w3.org/2001/XMLSchema" xmlns:p="http://schemas.microsoft.com/office/2006/metadata/properties" xmlns:ns2="2c6e0d03-c39c-47fe-ba98-c55506b585a6" xmlns:ns3="61d88676-65aa-4a13-941a-9e9d62a61fea" targetNamespace="http://schemas.microsoft.com/office/2006/metadata/properties" ma:root="true" ma:fieldsID="04e8c2f52319b6cb024562b050e9f01f" ns2:_="" ns3:_="">
    <xsd:import namespace="2c6e0d03-c39c-47fe-ba98-c55506b585a6"/>
    <xsd:import namespace="61d88676-65aa-4a13-941a-9e9d62a61f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Ordering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ForMTSUploads" minOccurs="0"/>
                <xsd:element ref="ns2:_Flow_SignoffStatus" minOccurs="0"/>
                <xsd:element ref="ns2:InvestigationReport_x003f_" minOccurs="0"/>
                <xsd:element ref="ns2:SEA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e0d03-c39c-47fe-ba98-c55506b585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Ordering" ma:index="14" nillable="true" ma:displayName="Ordering" ma:format="Dropdown" ma:indexed="true" ma:internalName="Ordering" ma:percentage="FALSE">
      <xsd:simpleType>
        <xsd:restriction base="dms:Number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ForMTSUploads" ma:index="21" nillable="true" ma:displayName="Comments" ma:format="Dropdown" ma:internalName="ForMTSUploads">
      <xsd:simpleType>
        <xsd:restriction base="dms:Note">
          <xsd:maxLength value="255"/>
        </xsd:restriction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InvestigationReport_x003f_" ma:index="23" nillable="true" ma:displayName="Full Investigation Report?" ma:default="0" ma:format="Dropdown" ma:internalName="InvestigationReport_x003f_">
      <xsd:simpleType>
        <xsd:restriction base="dms:Boolean"/>
      </xsd:simpleType>
    </xsd:element>
    <xsd:element name="SEA_x003f_" ma:index="24" nillable="true" ma:displayName="SEA?" ma:default="Pending Selection" ma:format="Dropdown" ma:internalName="SEA_x003f_">
      <xsd:simpleType>
        <xsd:restriction base="dms:Choice">
          <xsd:enumeration value="YES"/>
          <xsd:enumeration value="NO"/>
          <xsd:enumeration value="Pending Selec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88676-65aa-4a13-941a-9e9d62a61fe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ing xmlns="2c6e0d03-c39c-47fe-ba98-c55506b585a6" xsi:nil="true"/>
    <InvestigationReport_x003f_ xmlns="2c6e0d03-c39c-47fe-ba98-c55506b585a6">false</InvestigationReport_x003f_>
    <_Flow_SignoffStatus xmlns="2c6e0d03-c39c-47fe-ba98-c55506b585a6" xsi:nil="true"/>
    <ForMTSUploads xmlns="2c6e0d03-c39c-47fe-ba98-c55506b585a6" xsi:nil="true"/>
    <SEA_x003f_ xmlns="2c6e0d03-c39c-47fe-ba98-c55506b585a6">Pending Selection</SEA_x003f_>
  </documentManagement>
</p:properties>
</file>

<file path=customXml/itemProps1.xml><?xml version="1.0" encoding="utf-8"?>
<ds:datastoreItem xmlns:ds="http://schemas.openxmlformats.org/officeDocument/2006/customXml" ds:itemID="{DC10AD79-D571-4C90-995E-0813331B85E4}"/>
</file>

<file path=customXml/itemProps2.xml><?xml version="1.0" encoding="utf-8"?>
<ds:datastoreItem xmlns:ds="http://schemas.openxmlformats.org/officeDocument/2006/customXml" ds:itemID="{845DE5C9-D515-4AAC-ADD1-9C6876C36B3B}"/>
</file>

<file path=customXml/itemProps3.xml><?xml version="1.0" encoding="utf-8"?>
<ds:datastoreItem xmlns:ds="http://schemas.openxmlformats.org/officeDocument/2006/customXml" ds:itemID="{72953A38-8645-4D2F-A2D3-ECF304A7E8C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955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Thymee Ndour</dc:creator>
  <cp:lastModifiedBy>Thymee Ndour</cp:lastModifiedBy>
  <cp:revision>3</cp:revision>
  <dcterms:created xsi:type="dcterms:W3CDTF">2018-01-17T23:09:01Z</dcterms:created>
  <dcterms:modified xsi:type="dcterms:W3CDTF">2018-01-18T15:04:52Z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0x01010044057E37A3BE6646B28A2236AB918AFA</vt:lpwstr>
  </property>
</Properties>
</file>