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0"/>
  </p:notesMasterIdLst>
  <p:sldIdLst>
    <p:sldId id="262" r:id="rId2"/>
    <p:sldId id="263" r:id="rId3"/>
    <p:sldId id="264" r:id="rId4"/>
    <p:sldId id="266" r:id="rId5"/>
    <p:sldId id="268" r:id="rId6"/>
    <p:sldId id="267" r:id="rId7"/>
    <p:sldId id="269" r:id="rId8"/>
    <p:sldId id="265" r:id="rId9"/>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732" autoAdjust="0"/>
    <p:restoredTop sz="94151" autoAdjust="0"/>
  </p:normalViewPr>
  <p:slideViewPr>
    <p:cSldViewPr snapToGrid="0">
      <p:cViewPr varScale="1">
        <p:scale>
          <a:sx n="99" d="100"/>
          <a:sy n="99" d="100"/>
        </p:scale>
        <p:origin x="234" y="90"/>
      </p:cViewPr>
      <p:guideLst>
        <p:guide orient="horz" pos="2160"/>
        <p:guide pos="31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A0F6752-B33C-4C8F-9451-D167393B96CE}" type="datetimeFigureOut">
              <a:rPr lang="en-US" smtClean="0"/>
              <a:t>23/07/2018</a:t>
            </a:fld>
            <a:endParaRPr lang="en-US"/>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608F05-F2F2-4FF5-9981-5C908ADBAEB4}" type="slidenum">
              <a:rPr lang="en-US" smtClean="0"/>
              <a:t>‹#›</a:t>
            </a:fld>
            <a:endParaRPr lang="en-US"/>
          </a:p>
        </p:txBody>
      </p:sp>
    </p:spTree>
    <p:extLst>
      <p:ext uri="{BB962C8B-B14F-4D97-AF65-F5344CB8AC3E}">
        <p14:creationId xmlns:p14="http://schemas.microsoft.com/office/powerpoint/2010/main" val="6380464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points</a:t>
            </a:r>
          </a:p>
          <a:p>
            <a:r>
              <a:rPr lang="en-US" dirty="0"/>
              <a:t>Thank you for giving us the opportunity every year to provide an update on the latest on conduct and discipline, including SEA.</a:t>
            </a:r>
          </a:p>
          <a:p>
            <a:endParaRPr lang="en-US" dirty="0"/>
          </a:p>
        </p:txBody>
      </p:sp>
    </p:spTree>
    <p:extLst>
      <p:ext uri="{BB962C8B-B14F-4D97-AF65-F5344CB8AC3E}">
        <p14:creationId xmlns:p14="http://schemas.microsoft.com/office/powerpoint/2010/main" val="16658528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8027" indent="-178027">
              <a:buFont typeface="Arial" panose="020B0604020202020204" pitchFamily="34" charset="0"/>
              <a:buChar char="•"/>
            </a:pPr>
            <a:r>
              <a:rPr lang="en-US" dirty="0"/>
              <a:t>Building on the initiatives over the past few years, last year, the Secretary-General issued his report on special measures with a new approach.</a:t>
            </a:r>
          </a:p>
          <a:p>
            <a:pPr marL="178027" indent="-178027">
              <a:buFont typeface="Arial" panose="020B0604020202020204" pitchFamily="34" charset="0"/>
              <a:buChar char="•"/>
            </a:pPr>
            <a:r>
              <a:rPr lang="en-US" dirty="0"/>
              <a:t>The four areas of focus as represented here are aimed at enhancing the focus on key areas to support victims and in prevention and enforcement.</a:t>
            </a:r>
          </a:p>
          <a:p>
            <a:pPr marL="178027" indent="-178027">
              <a:buFont typeface="Arial" panose="020B0604020202020204" pitchFamily="34" charset="0"/>
              <a:buChar char="•"/>
            </a:pPr>
            <a:r>
              <a:rPr lang="en-US" dirty="0"/>
              <a:t>Some of these, as pertain to peacekeeping and partnership with Member States will be highlighted today, and other areas will be detailed, as mentioned, in the next special measures report.</a:t>
            </a:r>
          </a:p>
          <a:p>
            <a:endParaRPr lang="en-US" dirty="0"/>
          </a:p>
        </p:txBody>
      </p:sp>
    </p:spTree>
    <p:extLst>
      <p:ext uri="{BB962C8B-B14F-4D97-AF65-F5344CB8AC3E}">
        <p14:creationId xmlns:p14="http://schemas.microsoft.com/office/powerpoint/2010/main" val="20155217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8027" indent="-178027">
              <a:buFont typeface="Arial" panose="020B0604020202020204" pitchFamily="34" charset="0"/>
              <a:buChar char="•"/>
            </a:pPr>
            <a:r>
              <a:rPr lang="en-US" dirty="0"/>
              <a:t>Building on the initiatives over the past few years, last year, the Secretary-General issued his report on special measures with a new approach.</a:t>
            </a:r>
          </a:p>
          <a:p>
            <a:pPr marL="178027" indent="-178027">
              <a:buFont typeface="Arial" panose="020B0604020202020204" pitchFamily="34" charset="0"/>
              <a:buChar char="•"/>
            </a:pPr>
            <a:r>
              <a:rPr lang="en-US" dirty="0"/>
              <a:t>The four areas of focus as represented here are aimed at enhancing the focus on key areas to support victims and in prevention and enforcement.</a:t>
            </a:r>
          </a:p>
          <a:p>
            <a:pPr marL="178027" indent="-178027">
              <a:buFont typeface="Arial" panose="020B0604020202020204" pitchFamily="34" charset="0"/>
              <a:buChar char="•"/>
            </a:pPr>
            <a:r>
              <a:rPr lang="en-US" dirty="0"/>
              <a:t>Some of these, as pertain to peacekeeping and partnership with Member States will be highlighted today, and other areas will be detailed, as mentioned, in the next special measures report.</a:t>
            </a:r>
          </a:p>
          <a:p>
            <a:endParaRPr lang="en-US" dirty="0"/>
          </a:p>
        </p:txBody>
      </p:sp>
    </p:spTree>
    <p:extLst>
      <p:ext uri="{BB962C8B-B14F-4D97-AF65-F5344CB8AC3E}">
        <p14:creationId xmlns:p14="http://schemas.microsoft.com/office/powerpoint/2010/main" val="31402579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8027" indent="-178027">
              <a:buFont typeface="Arial" panose="020B0604020202020204" pitchFamily="34" charset="0"/>
              <a:buChar char="•"/>
            </a:pPr>
            <a:r>
              <a:rPr lang="en-US" dirty="0"/>
              <a:t>Building on the initiatives over the past few years, last year, the Secretary-General issued his report on special measures with a new approach.</a:t>
            </a:r>
          </a:p>
          <a:p>
            <a:pPr marL="178027" indent="-178027">
              <a:buFont typeface="Arial" panose="020B0604020202020204" pitchFamily="34" charset="0"/>
              <a:buChar char="•"/>
            </a:pPr>
            <a:r>
              <a:rPr lang="en-US" dirty="0"/>
              <a:t>The four areas of focus as represented here are aimed at enhancing the focus on key areas to support victims and in prevention and enforcement.</a:t>
            </a:r>
          </a:p>
          <a:p>
            <a:pPr marL="178027" indent="-178027">
              <a:buFont typeface="Arial" panose="020B0604020202020204" pitchFamily="34" charset="0"/>
              <a:buChar char="•"/>
            </a:pPr>
            <a:r>
              <a:rPr lang="en-US" dirty="0"/>
              <a:t>Some of these, as pertain to peacekeeping and partnership with Member States will be highlighted today, and other areas will be detailed, as mentioned, in the next special measures report.</a:t>
            </a:r>
          </a:p>
          <a:p>
            <a:endParaRPr lang="en-US" dirty="0"/>
          </a:p>
        </p:txBody>
      </p:sp>
    </p:spTree>
    <p:extLst>
      <p:ext uri="{BB962C8B-B14F-4D97-AF65-F5344CB8AC3E}">
        <p14:creationId xmlns:p14="http://schemas.microsoft.com/office/powerpoint/2010/main" val="42257245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8027" indent="-178027">
              <a:buFont typeface="Arial" panose="020B0604020202020204" pitchFamily="34" charset="0"/>
              <a:buChar char="•"/>
            </a:pPr>
            <a:r>
              <a:rPr lang="en-US" dirty="0"/>
              <a:t>Building on the initiatives over the past few years, last year, the Secretary-General issued his report on special measures with a new approach.</a:t>
            </a:r>
          </a:p>
          <a:p>
            <a:pPr marL="178027" indent="-178027">
              <a:buFont typeface="Arial" panose="020B0604020202020204" pitchFamily="34" charset="0"/>
              <a:buChar char="•"/>
            </a:pPr>
            <a:r>
              <a:rPr lang="en-US" dirty="0"/>
              <a:t>The four areas of focus as represented here are aimed at enhancing the focus on key areas to support victims and in prevention and enforcement.</a:t>
            </a:r>
          </a:p>
          <a:p>
            <a:pPr marL="178027" indent="-178027">
              <a:buFont typeface="Arial" panose="020B0604020202020204" pitchFamily="34" charset="0"/>
              <a:buChar char="•"/>
            </a:pPr>
            <a:r>
              <a:rPr lang="en-US" dirty="0"/>
              <a:t>Some of these, as pertain to peacekeeping and partnership with Member States will be highlighted today, and other areas will be detailed, as mentioned, in the next special measures report.</a:t>
            </a:r>
          </a:p>
          <a:p>
            <a:endParaRPr lang="en-US" dirty="0"/>
          </a:p>
        </p:txBody>
      </p:sp>
    </p:spTree>
    <p:extLst>
      <p:ext uri="{BB962C8B-B14F-4D97-AF65-F5344CB8AC3E}">
        <p14:creationId xmlns:p14="http://schemas.microsoft.com/office/powerpoint/2010/main" val="35266000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8027" indent="-178027">
              <a:buFont typeface="Arial" panose="020B0604020202020204" pitchFamily="34" charset="0"/>
              <a:buChar char="•"/>
            </a:pPr>
            <a:r>
              <a:rPr lang="en-US" dirty="0"/>
              <a:t>Building on the initiatives over the past few years, last year, the Secretary-General issued his report on special measures with a new approach.</a:t>
            </a:r>
          </a:p>
          <a:p>
            <a:pPr marL="178027" indent="-178027">
              <a:buFont typeface="Arial" panose="020B0604020202020204" pitchFamily="34" charset="0"/>
              <a:buChar char="•"/>
            </a:pPr>
            <a:r>
              <a:rPr lang="en-US" dirty="0"/>
              <a:t>The four areas of focus as represented here are aimed at enhancing the focus on key areas to support victims and in prevention and enforcement.</a:t>
            </a:r>
          </a:p>
          <a:p>
            <a:pPr marL="178027" indent="-178027">
              <a:buFont typeface="Arial" panose="020B0604020202020204" pitchFamily="34" charset="0"/>
              <a:buChar char="•"/>
            </a:pPr>
            <a:r>
              <a:rPr lang="en-US" dirty="0"/>
              <a:t>Some of these, as pertain to peacekeeping and partnership with Member States will be highlighted today, and other areas will be detailed, as mentioned, in the next special measures report.</a:t>
            </a:r>
          </a:p>
          <a:p>
            <a:endParaRPr lang="en-US" dirty="0"/>
          </a:p>
        </p:txBody>
      </p:sp>
    </p:spTree>
    <p:extLst>
      <p:ext uri="{BB962C8B-B14F-4D97-AF65-F5344CB8AC3E}">
        <p14:creationId xmlns:p14="http://schemas.microsoft.com/office/powerpoint/2010/main" val="32541047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8027" indent="-178027">
              <a:buFont typeface="Arial" panose="020B0604020202020204" pitchFamily="34" charset="0"/>
              <a:buChar char="•"/>
            </a:pPr>
            <a:r>
              <a:rPr lang="en-US" dirty="0"/>
              <a:t>Building on the initiatives over the past few years, last year, the Secretary-General issued his report on special measures with a new approach.</a:t>
            </a:r>
          </a:p>
          <a:p>
            <a:pPr marL="178027" indent="-178027">
              <a:buFont typeface="Arial" panose="020B0604020202020204" pitchFamily="34" charset="0"/>
              <a:buChar char="•"/>
            </a:pPr>
            <a:r>
              <a:rPr lang="en-US" dirty="0"/>
              <a:t>The four areas of focus as represented here are aimed at enhancing the focus on key areas to support victims and in prevention and enforcement.</a:t>
            </a:r>
          </a:p>
          <a:p>
            <a:pPr marL="178027" indent="-178027">
              <a:buFont typeface="Arial" panose="020B0604020202020204" pitchFamily="34" charset="0"/>
              <a:buChar char="•"/>
            </a:pPr>
            <a:r>
              <a:rPr lang="en-US" dirty="0"/>
              <a:t>Some of these, as pertain to peacekeeping and partnership with Member States will be highlighted today, and other areas will be detailed, as mentioned, in the next special measures report.</a:t>
            </a:r>
          </a:p>
          <a:p>
            <a:endParaRPr lang="en-US" dirty="0"/>
          </a:p>
        </p:txBody>
      </p:sp>
    </p:spTree>
    <p:extLst>
      <p:ext uri="{BB962C8B-B14F-4D97-AF65-F5344CB8AC3E}">
        <p14:creationId xmlns:p14="http://schemas.microsoft.com/office/powerpoint/2010/main" val="40816258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5244209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Title Slide">
    <p:spTree>
      <p:nvGrpSpPr>
        <p:cNvPr id="1" name=""/>
        <p:cNvGrpSpPr/>
        <p:nvPr/>
      </p:nvGrpSpPr>
      <p:grpSpPr>
        <a:xfrm>
          <a:off x="0" y="0"/>
          <a:ext cx="0" cy="0"/>
          <a:chOff x="0" y="0"/>
          <a:chExt cx="0" cy="0"/>
        </a:xfrm>
      </p:grpSpPr>
      <p:sp>
        <p:nvSpPr>
          <p:cNvPr id="13" name="Shape 13"/>
          <p:cNvSpPr>
            <a:spLocks noGrp="1"/>
          </p:cNvSpPr>
          <p:nvPr>
            <p:ph type="sldNum" sz="quarter" idx="2"/>
          </p:nvPr>
        </p:nvSpPr>
        <p:spPr>
          <a:prstGeom prst="rect">
            <a:avLst/>
          </a:prstGeom>
        </p:spPr>
        <p:txBody>
          <a:bodyPr/>
          <a:lstStyle/>
          <a:p>
            <a:fld id="{86CB4B4D-7CA3-9044-876B-883B54F8677D}" type="slidenum">
              <a:t>‹#›</a:t>
            </a:fld>
            <a:endParaRPr/>
          </a:p>
        </p:txBody>
      </p:sp>
      <p:sp>
        <p:nvSpPr>
          <p:cNvPr id="14" name="Shape 14"/>
          <p:cNvSpPr>
            <a:spLocks noGrp="1"/>
          </p:cNvSpPr>
          <p:nvPr>
            <p:ph type="title"/>
          </p:nvPr>
        </p:nvSpPr>
        <p:spPr>
          <a:xfrm>
            <a:off x="457083" y="2168666"/>
            <a:ext cx="8420101" cy="701732"/>
          </a:xfrm>
          <a:prstGeom prst="rect">
            <a:avLst/>
          </a:prstGeom>
        </p:spPr>
        <p:txBody>
          <a:bodyPr/>
          <a:lstStyle>
            <a:lvl1pPr>
              <a:spcBef>
                <a:spcPts val="1000"/>
              </a:spcBef>
              <a:defRPr sz="3600" cap="all"/>
            </a:lvl1pPr>
          </a:lstStyle>
          <a:p>
            <a:r>
              <a:t>Title Text</a:t>
            </a:r>
          </a:p>
        </p:txBody>
      </p:sp>
      <p:sp>
        <p:nvSpPr>
          <p:cNvPr id="15" name="Shape 15"/>
          <p:cNvSpPr>
            <a:spLocks noGrp="1"/>
          </p:cNvSpPr>
          <p:nvPr>
            <p:ph type="body" sz="quarter" idx="1"/>
          </p:nvPr>
        </p:nvSpPr>
        <p:spPr>
          <a:xfrm>
            <a:off x="459728" y="4506934"/>
            <a:ext cx="6934201" cy="1221617"/>
          </a:xfrm>
          <a:prstGeom prst="rect">
            <a:avLst/>
          </a:prstGeom>
        </p:spPr>
        <p:txBody>
          <a:bodyPr>
            <a:normAutofit/>
          </a:bodyPr>
          <a:lstStyle/>
          <a:p>
            <a:r>
              <a:t>Body Level One</a:t>
            </a:r>
          </a:p>
          <a:p>
            <a:pPr lvl="1"/>
            <a:r>
              <a:t>Body Level Two</a:t>
            </a:r>
          </a:p>
          <a:p>
            <a:pPr lvl="2"/>
            <a:r>
              <a:t>Body Level Three</a:t>
            </a:r>
          </a:p>
          <a:p>
            <a:pPr lvl="3"/>
            <a:r>
              <a:t>Body Level Four</a:t>
            </a:r>
          </a:p>
          <a:p>
            <a:pPr lvl="4"/>
            <a:r>
              <a:t>Body Level Five</a:t>
            </a:r>
          </a:p>
        </p:txBody>
      </p:sp>
    </p:spTree>
    <p:extLst>
      <p:ext uri="{BB962C8B-B14F-4D97-AF65-F5344CB8AC3E}">
        <p14:creationId xmlns:p14="http://schemas.microsoft.com/office/powerpoint/2010/main" val="530307557"/>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Section Slide">
    <p:spTree>
      <p:nvGrpSpPr>
        <p:cNvPr id="1" name=""/>
        <p:cNvGrpSpPr/>
        <p:nvPr/>
      </p:nvGrpSpPr>
      <p:grpSpPr>
        <a:xfrm>
          <a:off x="0" y="0"/>
          <a:ext cx="0" cy="0"/>
          <a:chOff x="0" y="0"/>
          <a:chExt cx="0" cy="0"/>
        </a:xfrm>
      </p:grpSpPr>
      <p:sp>
        <p:nvSpPr>
          <p:cNvPr id="22" name="Shape 22"/>
          <p:cNvSpPr>
            <a:spLocks noGrp="1"/>
          </p:cNvSpPr>
          <p:nvPr>
            <p:ph type="sldNum" sz="quarter" idx="2"/>
          </p:nvPr>
        </p:nvSpPr>
        <p:spPr>
          <a:prstGeom prst="rect">
            <a:avLst/>
          </a:prstGeom>
        </p:spPr>
        <p:txBody>
          <a:bodyPr/>
          <a:lstStyle/>
          <a:p>
            <a:fld id="{86CB4B4D-7CA3-9044-876B-883B54F8677D}" type="slidenum">
              <a:t>‹#›</a:t>
            </a:fld>
            <a:endParaRPr/>
          </a:p>
        </p:txBody>
      </p:sp>
      <p:sp>
        <p:nvSpPr>
          <p:cNvPr id="23" name="Shape 23"/>
          <p:cNvSpPr>
            <a:spLocks noGrp="1"/>
          </p:cNvSpPr>
          <p:nvPr>
            <p:ph type="title"/>
          </p:nvPr>
        </p:nvSpPr>
        <p:spPr>
          <a:prstGeom prst="rect">
            <a:avLst/>
          </a:prstGeom>
        </p:spPr>
        <p:txBody>
          <a:bodyPr/>
          <a:lstStyle/>
          <a:p>
            <a:r>
              <a:t>Title Text</a:t>
            </a:r>
          </a:p>
        </p:txBody>
      </p:sp>
    </p:spTree>
    <p:extLst>
      <p:ext uri="{BB962C8B-B14F-4D97-AF65-F5344CB8AC3E}">
        <p14:creationId xmlns:p14="http://schemas.microsoft.com/office/powerpoint/2010/main" val="2532062241"/>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Title and Content">
    <p:spTree>
      <p:nvGrpSpPr>
        <p:cNvPr id="1" name=""/>
        <p:cNvGrpSpPr/>
        <p:nvPr/>
      </p:nvGrpSpPr>
      <p:grpSpPr>
        <a:xfrm>
          <a:off x="0" y="0"/>
          <a:ext cx="0" cy="0"/>
          <a:chOff x="0" y="0"/>
          <a:chExt cx="0" cy="0"/>
        </a:xfrm>
      </p:grpSpPr>
      <p:sp>
        <p:nvSpPr>
          <p:cNvPr id="30" name="Shape 30"/>
          <p:cNvSpPr/>
          <p:nvPr/>
        </p:nvSpPr>
        <p:spPr>
          <a:xfrm rot="10800000">
            <a:off x="8935349" y="181503"/>
            <a:ext cx="780001" cy="7200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1FBBEE"/>
          </a:solidFill>
          <a:ln w="12700">
            <a:miter lim="400000"/>
          </a:ln>
        </p:spPr>
        <p:txBody>
          <a:bodyPr lIns="45719" rIns="45719"/>
          <a:lstStyle/>
          <a:p>
            <a:pPr>
              <a:defRPr sz="1400" b="1"/>
            </a:pPr>
            <a:endParaRPr sz="1400"/>
          </a:p>
        </p:txBody>
      </p:sp>
      <p:sp>
        <p:nvSpPr>
          <p:cNvPr id="31" name="Shape 31"/>
          <p:cNvSpPr/>
          <p:nvPr/>
        </p:nvSpPr>
        <p:spPr>
          <a:xfrm>
            <a:off x="472530" y="6516996"/>
            <a:ext cx="7803923" cy="258532"/>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lnSpc>
                <a:spcPct val="120000"/>
              </a:lnSpc>
              <a:defRPr sz="900"/>
            </a:pPr>
            <a:r>
              <a:rPr sz="900"/>
              <a:t>UNITED NATIONS | </a:t>
            </a:r>
            <a:r>
              <a:rPr sz="900" b="1"/>
              <a:t>FIELD SUPPORT</a:t>
            </a:r>
          </a:p>
        </p:txBody>
      </p:sp>
      <p:sp>
        <p:nvSpPr>
          <p:cNvPr id="32" name="Shape 32"/>
          <p:cNvSpPr>
            <a:spLocks noGrp="1"/>
          </p:cNvSpPr>
          <p:nvPr>
            <p:ph type="sldNum" sz="quarter" idx="2"/>
          </p:nvPr>
        </p:nvSpPr>
        <p:spPr>
          <a:prstGeom prst="rect">
            <a:avLst/>
          </a:prstGeom>
        </p:spPr>
        <p:txBody>
          <a:bodyPr/>
          <a:lstStyle/>
          <a:p>
            <a:fld id="{86CB4B4D-7CA3-9044-876B-883B54F8677D}" type="slidenum">
              <a:t>‹#›</a:t>
            </a:fld>
            <a:endParaRPr/>
          </a:p>
        </p:txBody>
      </p:sp>
      <p:sp>
        <p:nvSpPr>
          <p:cNvPr id="33" name="Shape 33"/>
          <p:cNvSpPr>
            <a:spLocks noGrp="1"/>
          </p:cNvSpPr>
          <p:nvPr>
            <p:ph type="title"/>
          </p:nvPr>
        </p:nvSpPr>
        <p:spPr>
          <a:xfrm>
            <a:off x="464704" y="784232"/>
            <a:ext cx="8520286" cy="461665"/>
          </a:xfrm>
          <a:prstGeom prst="rect">
            <a:avLst/>
          </a:prstGeom>
        </p:spPr>
        <p:txBody>
          <a:bodyPr anchor="t"/>
          <a:lstStyle>
            <a:lvl1pPr>
              <a:lnSpc>
                <a:spcPct val="100000"/>
              </a:lnSpc>
              <a:spcBef>
                <a:spcPts val="0"/>
              </a:spcBef>
            </a:lvl1pPr>
          </a:lstStyle>
          <a:p>
            <a:r>
              <a:t>Title Text</a:t>
            </a:r>
          </a:p>
        </p:txBody>
      </p:sp>
      <p:sp>
        <p:nvSpPr>
          <p:cNvPr id="34" name="Shape 34"/>
          <p:cNvSpPr>
            <a:spLocks noGrp="1"/>
          </p:cNvSpPr>
          <p:nvPr>
            <p:ph type="body" sz="quarter" idx="1"/>
          </p:nvPr>
        </p:nvSpPr>
        <p:spPr>
          <a:xfrm>
            <a:off x="473791" y="1154393"/>
            <a:ext cx="8512249" cy="350866"/>
          </a:xfrm>
          <a:prstGeom prst="rect">
            <a:avLst/>
          </a:prstGeom>
        </p:spPr>
        <p:txBody>
          <a:bodyPr>
            <a:normAutofit/>
          </a:bodyPr>
          <a:lstStyle>
            <a:lvl1pPr>
              <a:defRPr sz="1600"/>
            </a:lvl1pPr>
            <a:lvl2pPr marL="0" indent="0">
              <a:defRPr sz="1600"/>
            </a:lvl2pPr>
            <a:lvl3pPr marL="609600" indent="-609600">
              <a:defRPr sz="1600"/>
            </a:lvl3pPr>
            <a:lvl4pPr marL="1554480" indent="-182880">
              <a:defRPr sz="1600"/>
            </a:lvl4pPr>
            <a:lvl5pPr marL="2011679" indent="-182879">
              <a:defRPr sz="1600"/>
            </a:lvl5pPr>
          </a:lstStyle>
          <a:p>
            <a:r>
              <a:t>Body Level One</a:t>
            </a:r>
          </a:p>
          <a:p>
            <a:pPr lvl="1"/>
            <a:r>
              <a:t>Body Level Two</a:t>
            </a:r>
          </a:p>
          <a:p>
            <a:pPr lvl="2"/>
            <a:r>
              <a:t>Body Level Three</a:t>
            </a:r>
          </a:p>
          <a:p>
            <a:pPr lvl="3"/>
            <a:r>
              <a:t>Body Level Four</a:t>
            </a:r>
          </a:p>
          <a:p>
            <a:pPr lvl="4"/>
            <a:r>
              <a:t>Body Level Five</a:t>
            </a:r>
          </a:p>
        </p:txBody>
      </p:sp>
      <p:sp>
        <p:nvSpPr>
          <p:cNvPr id="35" name="Shape 35"/>
          <p:cNvSpPr>
            <a:spLocks noGrp="1"/>
          </p:cNvSpPr>
          <p:nvPr>
            <p:ph type="body" sz="quarter" idx="13"/>
          </p:nvPr>
        </p:nvSpPr>
        <p:spPr>
          <a:xfrm>
            <a:off x="465314" y="110535"/>
            <a:ext cx="3389199" cy="237758"/>
          </a:xfrm>
          <a:prstGeom prst="rect">
            <a:avLst/>
          </a:prstGeom>
        </p:spPr>
        <p:txBody>
          <a:bodyPr>
            <a:normAutofit/>
          </a:bodyPr>
          <a:lstStyle/>
          <a:p>
            <a:pPr>
              <a:defRPr sz="900" b="1" cap="all">
                <a:solidFill>
                  <a:srgbClr val="BFBFBF"/>
                </a:solidFill>
              </a:defRPr>
            </a:pPr>
            <a:endParaRPr/>
          </a:p>
        </p:txBody>
      </p:sp>
      <p:sp>
        <p:nvSpPr>
          <p:cNvPr id="36" name="Shape 36"/>
          <p:cNvSpPr>
            <a:spLocks noGrp="1"/>
          </p:cNvSpPr>
          <p:nvPr>
            <p:ph type="body" sz="quarter" idx="14"/>
          </p:nvPr>
        </p:nvSpPr>
        <p:spPr>
          <a:xfrm>
            <a:off x="473791" y="1703679"/>
            <a:ext cx="8512249" cy="1126463"/>
          </a:xfrm>
          <a:prstGeom prst="rect">
            <a:avLst/>
          </a:prstGeom>
        </p:spPr>
        <p:txBody>
          <a:bodyPr>
            <a:normAutofit/>
          </a:bodyPr>
          <a:lstStyle>
            <a:lvl1pPr marL="180975" indent="-180975">
              <a:buClr>
                <a:srgbClr val="78642A"/>
              </a:buClr>
              <a:buSzPct val="115000"/>
              <a:buFont typeface="Wingdings"/>
              <a:buChar char="•"/>
              <a:defRPr sz="1600">
                <a:solidFill>
                  <a:srgbClr val="404040"/>
                </a:solidFill>
              </a:defRPr>
            </a:lvl1pPr>
          </a:lstStyle>
          <a:p>
            <a:pPr marL="180975" indent="-180975">
              <a:buClr>
                <a:srgbClr val="78642A"/>
              </a:buClr>
              <a:buSzPct val="115000"/>
              <a:buFont typeface="Wingdings"/>
              <a:buChar char="•"/>
              <a:defRPr sz="1600">
                <a:solidFill>
                  <a:srgbClr val="404040"/>
                </a:solidFill>
              </a:defRPr>
            </a:pPr>
            <a:endParaRPr/>
          </a:p>
        </p:txBody>
      </p:sp>
    </p:spTree>
    <p:extLst>
      <p:ext uri="{BB962C8B-B14F-4D97-AF65-F5344CB8AC3E}">
        <p14:creationId xmlns:p14="http://schemas.microsoft.com/office/powerpoint/2010/main" val="2799076876"/>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Document Slide">
    <p:spTree>
      <p:nvGrpSpPr>
        <p:cNvPr id="1" name=""/>
        <p:cNvGrpSpPr/>
        <p:nvPr/>
      </p:nvGrpSpPr>
      <p:grpSpPr>
        <a:xfrm>
          <a:off x="0" y="0"/>
          <a:ext cx="0" cy="0"/>
          <a:chOff x="0" y="0"/>
          <a:chExt cx="0" cy="0"/>
        </a:xfrm>
      </p:grpSpPr>
      <p:sp>
        <p:nvSpPr>
          <p:cNvPr id="43" name="Shape 43"/>
          <p:cNvSpPr/>
          <p:nvPr/>
        </p:nvSpPr>
        <p:spPr>
          <a:xfrm rot="10800000">
            <a:off x="8935349" y="181503"/>
            <a:ext cx="780001" cy="7200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1FBBEE"/>
          </a:solidFill>
          <a:ln w="12700">
            <a:miter lim="400000"/>
          </a:ln>
        </p:spPr>
        <p:txBody>
          <a:bodyPr lIns="45719" rIns="45719"/>
          <a:lstStyle/>
          <a:p>
            <a:pPr>
              <a:defRPr sz="1400" b="1"/>
            </a:pPr>
            <a:endParaRPr sz="1400"/>
          </a:p>
        </p:txBody>
      </p:sp>
      <p:sp>
        <p:nvSpPr>
          <p:cNvPr id="44" name="Shape 44"/>
          <p:cNvSpPr/>
          <p:nvPr/>
        </p:nvSpPr>
        <p:spPr>
          <a:xfrm>
            <a:off x="472530" y="6516996"/>
            <a:ext cx="7803923" cy="258532"/>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lnSpc>
                <a:spcPct val="120000"/>
              </a:lnSpc>
              <a:defRPr sz="900"/>
            </a:pPr>
            <a:r>
              <a:rPr sz="900"/>
              <a:t>UNITED NATIONS | </a:t>
            </a:r>
            <a:r>
              <a:rPr sz="900" b="1"/>
              <a:t>FIELD SUPPORT</a:t>
            </a:r>
          </a:p>
        </p:txBody>
      </p:sp>
      <p:sp>
        <p:nvSpPr>
          <p:cNvPr id="45" name="Shape 45"/>
          <p:cNvSpPr>
            <a:spLocks noGrp="1"/>
          </p:cNvSpPr>
          <p:nvPr>
            <p:ph type="sldNum" sz="quarter" idx="2"/>
          </p:nvPr>
        </p:nvSpPr>
        <p:spPr>
          <a:prstGeom prst="rect">
            <a:avLst/>
          </a:prstGeom>
        </p:spPr>
        <p:txBody>
          <a:bodyPr/>
          <a:lstStyle/>
          <a:p>
            <a:fld id="{86CB4B4D-7CA3-9044-876B-883B54F8677D}" type="slidenum">
              <a:t>‹#›</a:t>
            </a:fld>
            <a:endParaRPr/>
          </a:p>
        </p:txBody>
      </p:sp>
      <p:sp>
        <p:nvSpPr>
          <p:cNvPr id="46" name="Shape 46"/>
          <p:cNvSpPr>
            <a:spLocks noGrp="1"/>
          </p:cNvSpPr>
          <p:nvPr>
            <p:ph type="title"/>
          </p:nvPr>
        </p:nvSpPr>
        <p:spPr>
          <a:xfrm>
            <a:off x="470741" y="784232"/>
            <a:ext cx="8520286" cy="338555"/>
          </a:xfrm>
          <a:prstGeom prst="rect">
            <a:avLst/>
          </a:prstGeom>
        </p:spPr>
        <p:txBody>
          <a:bodyPr anchor="t"/>
          <a:lstStyle>
            <a:lvl1pPr>
              <a:lnSpc>
                <a:spcPct val="100000"/>
              </a:lnSpc>
              <a:spcBef>
                <a:spcPts val="0"/>
              </a:spcBef>
              <a:defRPr sz="1600"/>
            </a:lvl1pPr>
          </a:lstStyle>
          <a:p>
            <a:r>
              <a:t>Title Text</a:t>
            </a:r>
          </a:p>
        </p:txBody>
      </p:sp>
      <p:sp>
        <p:nvSpPr>
          <p:cNvPr id="47" name="Shape 47"/>
          <p:cNvSpPr>
            <a:spLocks noGrp="1"/>
          </p:cNvSpPr>
          <p:nvPr>
            <p:ph type="body" sz="quarter" idx="1"/>
          </p:nvPr>
        </p:nvSpPr>
        <p:spPr>
          <a:xfrm>
            <a:off x="479829" y="1052737"/>
            <a:ext cx="8512249" cy="286233"/>
          </a:xfrm>
          <a:prstGeom prst="rect">
            <a:avLst/>
          </a:prstGeom>
        </p:spPr>
        <p:txBody>
          <a:bodyPr>
            <a:normAutofit/>
          </a:bodyPr>
          <a:lstStyle>
            <a:lvl1pPr>
              <a:defRPr sz="1200"/>
            </a:lvl1pPr>
            <a:lvl2pPr marL="0" indent="0">
              <a:defRPr sz="1200"/>
            </a:lvl2pPr>
            <a:lvl3pPr marL="457200" indent="-457200">
              <a:defRPr sz="1200"/>
            </a:lvl3pPr>
            <a:lvl4pPr marL="1508760" indent="-137160">
              <a:defRPr sz="1200"/>
            </a:lvl4pPr>
            <a:lvl5pPr marL="1965960" indent="-137160">
              <a:defRPr sz="1200"/>
            </a:lvl5pPr>
          </a:lstStyle>
          <a:p>
            <a:r>
              <a:t>Body Level One</a:t>
            </a:r>
          </a:p>
          <a:p>
            <a:pPr lvl="1"/>
            <a:r>
              <a:t>Body Level Two</a:t>
            </a:r>
          </a:p>
          <a:p>
            <a:pPr lvl="2"/>
            <a:r>
              <a:t>Body Level Three</a:t>
            </a:r>
          </a:p>
          <a:p>
            <a:pPr lvl="3"/>
            <a:r>
              <a:t>Body Level Four</a:t>
            </a:r>
          </a:p>
          <a:p>
            <a:pPr lvl="4"/>
            <a:r>
              <a:t>Body Level Five</a:t>
            </a:r>
          </a:p>
        </p:txBody>
      </p:sp>
      <p:sp>
        <p:nvSpPr>
          <p:cNvPr id="48" name="Shape 48"/>
          <p:cNvSpPr>
            <a:spLocks noGrp="1"/>
          </p:cNvSpPr>
          <p:nvPr>
            <p:ph type="body" sz="quarter" idx="13"/>
          </p:nvPr>
        </p:nvSpPr>
        <p:spPr>
          <a:xfrm>
            <a:off x="465314" y="110535"/>
            <a:ext cx="3389199" cy="237758"/>
          </a:xfrm>
          <a:prstGeom prst="rect">
            <a:avLst/>
          </a:prstGeom>
        </p:spPr>
        <p:txBody>
          <a:bodyPr>
            <a:normAutofit/>
          </a:bodyPr>
          <a:lstStyle/>
          <a:p>
            <a:pPr>
              <a:defRPr sz="900" b="1" cap="all">
                <a:solidFill>
                  <a:srgbClr val="BFBFBF"/>
                </a:solidFill>
              </a:defRPr>
            </a:pPr>
            <a:endParaRPr/>
          </a:p>
        </p:txBody>
      </p:sp>
      <p:sp>
        <p:nvSpPr>
          <p:cNvPr id="49" name="Shape 49"/>
          <p:cNvSpPr>
            <a:spLocks noGrp="1"/>
          </p:cNvSpPr>
          <p:nvPr>
            <p:ph type="body" sz="quarter" idx="14"/>
          </p:nvPr>
        </p:nvSpPr>
        <p:spPr>
          <a:xfrm>
            <a:off x="479829" y="1628799"/>
            <a:ext cx="8512249" cy="461666"/>
          </a:xfrm>
          <a:prstGeom prst="rect">
            <a:avLst/>
          </a:prstGeom>
        </p:spPr>
        <p:txBody>
          <a:bodyPr>
            <a:normAutofit/>
          </a:bodyPr>
          <a:lstStyle>
            <a:lvl1pPr marL="180975" indent="-180975">
              <a:buClr>
                <a:srgbClr val="78642A"/>
              </a:buClr>
              <a:buSzPct val="115000"/>
              <a:buFont typeface="Wingdings"/>
              <a:buChar char="•"/>
              <a:defRPr sz="1200">
                <a:solidFill>
                  <a:srgbClr val="404040"/>
                </a:solidFill>
              </a:defRPr>
            </a:lvl1pPr>
          </a:lstStyle>
          <a:p>
            <a:pPr marL="180975" indent="-180975">
              <a:buClr>
                <a:srgbClr val="78642A"/>
              </a:buClr>
              <a:buSzPct val="115000"/>
              <a:buFont typeface="Wingdings"/>
              <a:buChar char="•"/>
              <a:defRPr sz="1200">
                <a:solidFill>
                  <a:srgbClr val="404040"/>
                </a:solidFill>
              </a:defRPr>
            </a:pPr>
            <a:endParaRPr/>
          </a:p>
        </p:txBody>
      </p:sp>
    </p:spTree>
    <p:extLst>
      <p:ext uri="{BB962C8B-B14F-4D97-AF65-F5344CB8AC3E}">
        <p14:creationId xmlns:p14="http://schemas.microsoft.com/office/powerpoint/2010/main" val="1977411471"/>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x">
  <p:cSld name="Image Slide">
    <p:spTree>
      <p:nvGrpSpPr>
        <p:cNvPr id="1" name=""/>
        <p:cNvGrpSpPr/>
        <p:nvPr/>
      </p:nvGrpSpPr>
      <p:grpSpPr>
        <a:xfrm>
          <a:off x="0" y="0"/>
          <a:ext cx="0" cy="0"/>
          <a:chOff x="0" y="0"/>
          <a:chExt cx="0" cy="0"/>
        </a:xfrm>
      </p:grpSpPr>
      <p:sp>
        <p:nvSpPr>
          <p:cNvPr id="56" name="Shape 56"/>
          <p:cNvSpPr/>
          <p:nvPr/>
        </p:nvSpPr>
        <p:spPr>
          <a:xfrm rot="10800000">
            <a:off x="8935349" y="181503"/>
            <a:ext cx="780001" cy="7200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1FBBEE"/>
          </a:solidFill>
          <a:ln w="12700">
            <a:miter lim="400000"/>
          </a:ln>
        </p:spPr>
        <p:txBody>
          <a:bodyPr lIns="45719" rIns="45719"/>
          <a:lstStyle/>
          <a:p>
            <a:pPr>
              <a:defRPr sz="1400" b="1"/>
            </a:pPr>
            <a:endParaRPr sz="1400"/>
          </a:p>
        </p:txBody>
      </p:sp>
      <p:sp>
        <p:nvSpPr>
          <p:cNvPr id="57" name="Shape 57"/>
          <p:cNvSpPr/>
          <p:nvPr/>
        </p:nvSpPr>
        <p:spPr>
          <a:xfrm>
            <a:off x="472530" y="6516996"/>
            <a:ext cx="7803923" cy="258532"/>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lnSpc>
                <a:spcPct val="120000"/>
              </a:lnSpc>
              <a:defRPr sz="900"/>
            </a:pPr>
            <a:r>
              <a:rPr sz="900"/>
              <a:t>UNITED NATIONS | </a:t>
            </a:r>
            <a:r>
              <a:rPr sz="900" b="1"/>
              <a:t>FIELD SUPPORT</a:t>
            </a:r>
          </a:p>
        </p:txBody>
      </p:sp>
      <p:sp>
        <p:nvSpPr>
          <p:cNvPr id="58" name="Shape 58"/>
          <p:cNvSpPr>
            <a:spLocks noGrp="1"/>
          </p:cNvSpPr>
          <p:nvPr>
            <p:ph type="sldNum" sz="quarter" idx="2"/>
          </p:nvPr>
        </p:nvSpPr>
        <p:spPr>
          <a:prstGeom prst="rect">
            <a:avLst/>
          </a:prstGeom>
        </p:spPr>
        <p:txBody>
          <a:bodyPr/>
          <a:lstStyle/>
          <a:p>
            <a:fld id="{86CB4B4D-7CA3-9044-876B-883B54F8677D}" type="slidenum">
              <a:t>‹#›</a:t>
            </a:fld>
            <a:endParaRPr/>
          </a:p>
        </p:txBody>
      </p:sp>
      <p:sp>
        <p:nvSpPr>
          <p:cNvPr id="59" name="Shape 59"/>
          <p:cNvSpPr/>
          <p:nvPr/>
        </p:nvSpPr>
        <p:spPr>
          <a:xfrm>
            <a:off x="583010" y="1910517"/>
            <a:ext cx="8358189" cy="1"/>
          </a:xfrm>
          <a:prstGeom prst="line">
            <a:avLst/>
          </a:prstGeom>
          <a:solidFill>
            <a:schemeClr val="accent1"/>
          </a:solidFill>
          <a:ln w="19050">
            <a:solidFill>
              <a:srgbClr val="BFBFBF"/>
            </a:solidFill>
          </a:ln>
        </p:spPr>
        <p:txBody>
          <a:bodyPr lIns="45719" rIns="45719"/>
          <a:lstStyle/>
          <a:p>
            <a:endParaRPr sz="1800"/>
          </a:p>
        </p:txBody>
      </p:sp>
      <p:sp>
        <p:nvSpPr>
          <p:cNvPr id="60" name="Shape 60"/>
          <p:cNvSpPr>
            <a:spLocks noGrp="1"/>
          </p:cNvSpPr>
          <p:nvPr>
            <p:ph type="body" idx="1"/>
          </p:nvPr>
        </p:nvSpPr>
        <p:spPr>
          <a:xfrm>
            <a:off x="593328" y="2101848"/>
            <a:ext cx="8347871" cy="3583728"/>
          </a:xfrm>
          <a:prstGeom prst="rect">
            <a:avLst/>
          </a:prstGeom>
        </p:spPr>
        <p:txBody>
          <a:bodyPr>
            <a:normAutofit/>
          </a:bodyPr>
          <a:lstStyle>
            <a:lvl4pPr marL="0" indent="1400175">
              <a:buSzTx/>
              <a:buNone/>
            </a:lvl4pPr>
          </a:lstStyle>
          <a:p>
            <a:r>
              <a:t>Body Level One</a:t>
            </a:r>
          </a:p>
          <a:p>
            <a:pPr lvl="1"/>
            <a:r>
              <a:t>Body Level Two</a:t>
            </a:r>
          </a:p>
          <a:p>
            <a:pPr lvl="2"/>
            <a:r>
              <a:t>Body Level Three</a:t>
            </a:r>
          </a:p>
          <a:p>
            <a:pPr lvl="3"/>
            <a:r>
              <a:t>Body Level Four</a:t>
            </a:r>
          </a:p>
          <a:p>
            <a:pPr lvl="4"/>
            <a:r>
              <a:t>Body Level Five</a:t>
            </a:r>
          </a:p>
        </p:txBody>
      </p:sp>
      <p:sp>
        <p:nvSpPr>
          <p:cNvPr id="61" name="Shape 61"/>
          <p:cNvSpPr>
            <a:spLocks noGrp="1"/>
          </p:cNvSpPr>
          <p:nvPr>
            <p:ph type="body" sz="quarter" idx="13"/>
          </p:nvPr>
        </p:nvSpPr>
        <p:spPr>
          <a:xfrm>
            <a:off x="482881" y="1603156"/>
            <a:ext cx="8510426" cy="307778"/>
          </a:xfrm>
          <a:prstGeom prst="rect">
            <a:avLst/>
          </a:prstGeom>
        </p:spPr>
        <p:txBody>
          <a:bodyPr>
            <a:normAutofit/>
          </a:bodyPr>
          <a:lstStyle/>
          <a:p>
            <a:pPr>
              <a:defRPr>
                <a:solidFill>
                  <a:srgbClr val="404040"/>
                </a:solidFill>
              </a:defRPr>
            </a:pPr>
            <a:endParaRPr/>
          </a:p>
        </p:txBody>
      </p:sp>
      <p:sp>
        <p:nvSpPr>
          <p:cNvPr id="62" name="Shape 62"/>
          <p:cNvSpPr>
            <a:spLocks noGrp="1"/>
          </p:cNvSpPr>
          <p:nvPr>
            <p:ph type="title"/>
          </p:nvPr>
        </p:nvSpPr>
        <p:spPr>
          <a:xfrm>
            <a:off x="464704" y="784232"/>
            <a:ext cx="8520287" cy="461665"/>
          </a:xfrm>
          <a:prstGeom prst="rect">
            <a:avLst/>
          </a:prstGeom>
        </p:spPr>
        <p:txBody>
          <a:bodyPr anchor="t"/>
          <a:lstStyle>
            <a:lvl1pPr>
              <a:lnSpc>
                <a:spcPct val="100000"/>
              </a:lnSpc>
              <a:spcBef>
                <a:spcPts val="0"/>
              </a:spcBef>
            </a:lvl1pPr>
          </a:lstStyle>
          <a:p>
            <a:r>
              <a:t>Title Text</a:t>
            </a:r>
          </a:p>
        </p:txBody>
      </p:sp>
      <p:sp>
        <p:nvSpPr>
          <p:cNvPr id="63" name="Shape 63"/>
          <p:cNvSpPr>
            <a:spLocks noGrp="1"/>
          </p:cNvSpPr>
          <p:nvPr>
            <p:ph type="body" sz="quarter" idx="14"/>
          </p:nvPr>
        </p:nvSpPr>
        <p:spPr>
          <a:xfrm>
            <a:off x="473794" y="1154393"/>
            <a:ext cx="8512248" cy="350866"/>
          </a:xfrm>
          <a:prstGeom prst="rect">
            <a:avLst/>
          </a:prstGeom>
        </p:spPr>
        <p:txBody>
          <a:bodyPr>
            <a:normAutofit/>
          </a:bodyPr>
          <a:lstStyle/>
          <a:p>
            <a:pPr>
              <a:defRPr sz="1600"/>
            </a:pPr>
            <a:endParaRPr/>
          </a:p>
        </p:txBody>
      </p:sp>
      <p:sp>
        <p:nvSpPr>
          <p:cNvPr id="64" name="Shape 64"/>
          <p:cNvSpPr>
            <a:spLocks noGrp="1"/>
          </p:cNvSpPr>
          <p:nvPr>
            <p:ph type="body" sz="quarter" idx="15"/>
          </p:nvPr>
        </p:nvSpPr>
        <p:spPr>
          <a:xfrm>
            <a:off x="465314" y="110535"/>
            <a:ext cx="3389199" cy="237758"/>
          </a:xfrm>
          <a:prstGeom prst="rect">
            <a:avLst/>
          </a:prstGeom>
        </p:spPr>
        <p:txBody>
          <a:bodyPr>
            <a:normAutofit/>
          </a:bodyPr>
          <a:lstStyle/>
          <a:p>
            <a:pPr>
              <a:defRPr sz="900" b="1" cap="all">
                <a:solidFill>
                  <a:srgbClr val="BFBFBF"/>
                </a:solidFill>
              </a:defRPr>
            </a:pPr>
            <a:endParaRPr/>
          </a:p>
        </p:txBody>
      </p:sp>
    </p:spTree>
    <p:extLst>
      <p:ext uri="{BB962C8B-B14F-4D97-AF65-F5344CB8AC3E}">
        <p14:creationId xmlns:p14="http://schemas.microsoft.com/office/powerpoint/2010/main" val="1611202359"/>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x">
  <p:cSld name="Oversized Slide">
    <p:spTree>
      <p:nvGrpSpPr>
        <p:cNvPr id="1" name=""/>
        <p:cNvGrpSpPr/>
        <p:nvPr/>
      </p:nvGrpSpPr>
      <p:grpSpPr>
        <a:xfrm>
          <a:off x="0" y="0"/>
          <a:ext cx="0" cy="0"/>
          <a:chOff x="0" y="0"/>
          <a:chExt cx="0" cy="0"/>
        </a:xfrm>
      </p:grpSpPr>
      <p:sp>
        <p:nvSpPr>
          <p:cNvPr id="71" name="Shape 71"/>
          <p:cNvSpPr/>
          <p:nvPr/>
        </p:nvSpPr>
        <p:spPr>
          <a:xfrm rot="10800000">
            <a:off x="8935349" y="181503"/>
            <a:ext cx="780001" cy="7200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1FBBEE"/>
          </a:solidFill>
          <a:ln w="12700">
            <a:miter lim="400000"/>
          </a:ln>
        </p:spPr>
        <p:txBody>
          <a:bodyPr lIns="45719" rIns="45719"/>
          <a:lstStyle/>
          <a:p>
            <a:pPr>
              <a:defRPr sz="1400" b="1"/>
            </a:pPr>
            <a:endParaRPr sz="1400"/>
          </a:p>
        </p:txBody>
      </p:sp>
      <p:sp>
        <p:nvSpPr>
          <p:cNvPr id="72" name="Shape 72"/>
          <p:cNvSpPr/>
          <p:nvPr/>
        </p:nvSpPr>
        <p:spPr>
          <a:xfrm>
            <a:off x="472530" y="6516996"/>
            <a:ext cx="7803923" cy="258532"/>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lnSpc>
                <a:spcPct val="120000"/>
              </a:lnSpc>
              <a:defRPr sz="900"/>
            </a:pPr>
            <a:r>
              <a:rPr sz="900"/>
              <a:t>UNITED NATIONS | </a:t>
            </a:r>
            <a:r>
              <a:rPr sz="900" b="1"/>
              <a:t>FIELD SUPPORT</a:t>
            </a:r>
          </a:p>
        </p:txBody>
      </p:sp>
      <p:sp>
        <p:nvSpPr>
          <p:cNvPr id="73" name="Shape 73"/>
          <p:cNvSpPr>
            <a:spLocks noGrp="1"/>
          </p:cNvSpPr>
          <p:nvPr>
            <p:ph type="sldNum" sz="quarter" idx="2"/>
          </p:nvPr>
        </p:nvSpPr>
        <p:spPr>
          <a:prstGeom prst="rect">
            <a:avLst/>
          </a:prstGeom>
        </p:spPr>
        <p:txBody>
          <a:bodyPr/>
          <a:lstStyle/>
          <a:p>
            <a:fld id="{86CB4B4D-7CA3-9044-876B-883B54F8677D}" type="slidenum">
              <a:t>‹#›</a:t>
            </a:fld>
            <a:endParaRPr/>
          </a:p>
        </p:txBody>
      </p:sp>
      <p:sp>
        <p:nvSpPr>
          <p:cNvPr id="74" name="Shape 74"/>
          <p:cNvSpPr>
            <a:spLocks noGrp="1"/>
          </p:cNvSpPr>
          <p:nvPr>
            <p:ph type="body" sz="quarter" idx="1"/>
          </p:nvPr>
        </p:nvSpPr>
        <p:spPr>
          <a:xfrm>
            <a:off x="465314" y="110535"/>
            <a:ext cx="3389199" cy="237758"/>
          </a:xfrm>
          <a:prstGeom prst="rect">
            <a:avLst/>
          </a:prstGeom>
        </p:spPr>
        <p:txBody>
          <a:bodyPr>
            <a:normAutofit/>
          </a:bodyPr>
          <a:lstStyle>
            <a:lvl1pPr>
              <a:defRPr sz="900" b="1" cap="all">
                <a:solidFill>
                  <a:srgbClr val="BFBFBF"/>
                </a:solidFill>
              </a:defRPr>
            </a:lvl1pPr>
            <a:lvl2pPr marL="549048" indent="-91848">
              <a:defRPr sz="900" b="1" cap="all">
                <a:solidFill>
                  <a:srgbClr val="BFBFBF"/>
                </a:solidFill>
              </a:defRPr>
            </a:lvl2pPr>
            <a:lvl3pPr marL="1000125" indent="-85725">
              <a:defRPr sz="900" b="1" cap="all">
                <a:solidFill>
                  <a:srgbClr val="BFBFBF"/>
                </a:solidFill>
              </a:defRPr>
            </a:lvl3pPr>
            <a:lvl4pPr marL="1474469" indent="-102869">
              <a:defRPr sz="900" b="1" cap="all">
                <a:solidFill>
                  <a:srgbClr val="BFBFBF"/>
                </a:solidFill>
              </a:defRPr>
            </a:lvl4pPr>
            <a:lvl5pPr marL="1931670" indent="-102870">
              <a:defRPr sz="900" b="1" cap="all">
                <a:solidFill>
                  <a:srgbClr val="BFBFBF"/>
                </a:solidFill>
              </a:defRPr>
            </a:lvl5pPr>
          </a:lstStyle>
          <a:p>
            <a:r>
              <a:t>Body Level One</a:t>
            </a:r>
          </a:p>
          <a:p>
            <a:pPr lvl="1"/>
            <a:r>
              <a:t>Body Level Two</a:t>
            </a:r>
          </a:p>
          <a:p>
            <a:pPr lvl="2"/>
            <a:r>
              <a:t>Body Level Three</a:t>
            </a:r>
          </a:p>
          <a:p>
            <a:pPr lvl="3"/>
            <a:r>
              <a:t>Body Level Four</a:t>
            </a:r>
          </a:p>
          <a:p>
            <a:pPr lvl="4"/>
            <a:r>
              <a:t>Body Level Five</a:t>
            </a:r>
          </a:p>
        </p:txBody>
      </p:sp>
      <p:sp>
        <p:nvSpPr>
          <p:cNvPr id="75" name="Shape 75"/>
          <p:cNvSpPr>
            <a:spLocks noGrp="1"/>
          </p:cNvSpPr>
          <p:nvPr>
            <p:ph type="title"/>
          </p:nvPr>
        </p:nvSpPr>
        <p:spPr>
          <a:xfrm>
            <a:off x="460935" y="769943"/>
            <a:ext cx="8520070" cy="523221"/>
          </a:xfrm>
          <a:prstGeom prst="rect">
            <a:avLst/>
          </a:prstGeom>
        </p:spPr>
        <p:txBody>
          <a:bodyPr anchor="t"/>
          <a:lstStyle>
            <a:lvl1pPr>
              <a:lnSpc>
                <a:spcPct val="100000"/>
              </a:lnSpc>
              <a:spcBef>
                <a:spcPts val="0"/>
              </a:spcBef>
              <a:defRPr sz="2800"/>
            </a:lvl1pPr>
          </a:lstStyle>
          <a:p>
            <a:r>
              <a:t>Title Text</a:t>
            </a:r>
          </a:p>
        </p:txBody>
      </p:sp>
      <p:sp>
        <p:nvSpPr>
          <p:cNvPr id="76" name="Shape 76"/>
          <p:cNvSpPr>
            <a:spLocks noGrp="1"/>
          </p:cNvSpPr>
          <p:nvPr>
            <p:ph type="body" sz="quarter" idx="13"/>
          </p:nvPr>
        </p:nvSpPr>
        <p:spPr>
          <a:xfrm>
            <a:off x="464704" y="1220968"/>
            <a:ext cx="8508832" cy="380874"/>
          </a:xfrm>
          <a:prstGeom prst="rect">
            <a:avLst/>
          </a:prstGeom>
        </p:spPr>
        <p:txBody>
          <a:bodyPr>
            <a:normAutofit/>
          </a:bodyPr>
          <a:lstStyle/>
          <a:p>
            <a:pPr>
              <a:defRPr sz="1800"/>
            </a:pPr>
            <a:endParaRPr/>
          </a:p>
        </p:txBody>
      </p:sp>
      <p:sp>
        <p:nvSpPr>
          <p:cNvPr id="77" name="Shape 77"/>
          <p:cNvSpPr>
            <a:spLocks noGrp="1"/>
          </p:cNvSpPr>
          <p:nvPr>
            <p:ph type="body" sz="quarter" idx="14"/>
          </p:nvPr>
        </p:nvSpPr>
        <p:spPr>
          <a:xfrm>
            <a:off x="485877" y="2017101"/>
            <a:ext cx="8538490" cy="746359"/>
          </a:xfrm>
          <a:prstGeom prst="rect">
            <a:avLst/>
          </a:prstGeom>
        </p:spPr>
        <p:txBody>
          <a:bodyPr>
            <a:normAutofit/>
          </a:bodyPr>
          <a:lstStyle>
            <a:lvl1pPr marL="182563" indent="-182563">
              <a:lnSpc>
                <a:spcPct val="125000"/>
              </a:lnSpc>
              <a:buClr>
                <a:srgbClr val="78642A"/>
              </a:buClr>
              <a:buSzPct val="115000"/>
              <a:buFont typeface="Arial"/>
              <a:buChar char="•"/>
              <a:defRPr sz="1800">
                <a:solidFill>
                  <a:srgbClr val="404040"/>
                </a:solidFill>
              </a:defRPr>
            </a:lvl1pPr>
          </a:lstStyle>
          <a:p>
            <a:pPr marL="182563" indent="-182563">
              <a:lnSpc>
                <a:spcPct val="125000"/>
              </a:lnSpc>
              <a:buClr>
                <a:srgbClr val="78642A"/>
              </a:buClr>
              <a:buSzPct val="115000"/>
              <a:buFont typeface="Arial"/>
              <a:buChar char="•"/>
              <a:defRPr sz="1800">
                <a:solidFill>
                  <a:srgbClr val="404040"/>
                </a:solidFill>
              </a:defRPr>
            </a:pPr>
            <a:endParaRPr/>
          </a:p>
        </p:txBody>
      </p:sp>
    </p:spTree>
    <p:extLst>
      <p:ext uri="{BB962C8B-B14F-4D97-AF65-F5344CB8AC3E}">
        <p14:creationId xmlns:p14="http://schemas.microsoft.com/office/powerpoint/2010/main" val="963818669"/>
      </p:ext>
    </p:extLst>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a:spLocks noGrp="1"/>
          </p:cNvSpPr>
          <p:nvPr>
            <p:ph type="sldNum" sz="quarter" idx="2"/>
          </p:nvPr>
        </p:nvSpPr>
        <p:spPr>
          <a:xfrm>
            <a:off x="9587107" y="6524322"/>
            <a:ext cx="230189" cy="230832"/>
          </a:xfrm>
          <a:prstGeom prst="rect">
            <a:avLst/>
          </a:prstGeom>
          <a:ln w="12700">
            <a:miter lim="400000"/>
          </a:ln>
        </p:spPr>
        <p:txBody>
          <a:bodyPr wrap="none" lIns="45719" rIns="45719" anchor="ctr">
            <a:spAutoFit/>
          </a:bodyPr>
          <a:lstStyle>
            <a:lvl1pPr algn="r">
              <a:defRPr sz="900" b="1">
                <a:solidFill>
                  <a:srgbClr val="808080"/>
                </a:solidFill>
              </a:defRPr>
            </a:lvl1pPr>
          </a:lstStyle>
          <a:p>
            <a:fld id="{86CB4B4D-7CA3-9044-876B-883B54F8677D}" type="slidenum">
              <a:t>‹#›</a:t>
            </a:fld>
            <a:endParaRPr/>
          </a:p>
        </p:txBody>
      </p:sp>
      <p:sp>
        <p:nvSpPr>
          <p:cNvPr id="3" name="Shape 3"/>
          <p:cNvSpPr/>
          <p:nvPr/>
        </p:nvSpPr>
        <p:spPr>
          <a:xfrm rot="10800000">
            <a:off x="7376431" y="181502"/>
            <a:ext cx="2338919" cy="2159002"/>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1FBBEE"/>
          </a:solidFill>
          <a:ln w="12700">
            <a:miter lim="400000"/>
          </a:ln>
        </p:spPr>
        <p:txBody>
          <a:bodyPr lIns="45719" rIns="45719"/>
          <a:lstStyle/>
          <a:p>
            <a:pPr>
              <a:defRPr sz="1400" b="1"/>
            </a:pPr>
            <a:endParaRPr sz="1400"/>
          </a:p>
        </p:txBody>
      </p:sp>
      <p:sp>
        <p:nvSpPr>
          <p:cNvPr id="4" name="Shape 4"/>
          <p:cNvSpPr/>
          <p:nvPr/>
        </p:nvSpPr>
        <p:spPr>
          <a:xfrm>
            <a:off x="472530" y="6516996"/>
            <a:ext cx="7803923" cy="258532"/>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lnSpc>
                <a:spcPct val="120000"/>
              </a:lnSpc>
              <a:defRPr sz="900"/>
            </a:pPr>
            <a:r>
              <a:rPr sz="900"/>
              <a:t>UNITED NATIONS | </a:t>
            </a:r>
            <a:r>
              <a:rPr sz="900" b="1"/>
              <a:t>FIELD SUPPORT</a:t>
            </a:r>
          </a:p>
        </p:txBody>
      </p:sp>
      <p:sp>
        <p:nvSpPr>
          <p:cNvPr id="5" name="Shape 5"/>
          <p:cNvSpPr>
            <a:spLocks noGrp="1"/>
          </p:cNvSpPr>
          <p:nvPr>
            <p:ph type="title"/>
          </p:nvPr>
        </p:nvSpPr>
        <p:spPr>
          <a:xfrm>
            <a:off x="472529" y="2204865"/>
            <a:ext cx="8420101" cy="498599"/>
          </a:xfrm>
          <a:prstGeom prst="rect">
            <a:avLst/>
          </a:prstGeom>
          <a:ln w="12700">
            <a:miter lim="400000"/>
          </a:ln>
          <a:extLst>
            <a:ext uri="{C572A759-6A51-4108-AA02-DFA0A04FC94B}">
              <ma14:wrappingTextBoxFlag xmlns:ma14="http://schemas.microsoft.com/office/mac/drawingml/2011/main" xmlns="" val="1"/>
            </a:ext>
          </a:extLst>
        </p:spPr>
        <p:txBody>
          <a:bodyPr lIns="45719" rIns="45719" anchor="ctr">
            <a:normAutofit/>
          </a:bodyPr>
          <a:lstStyle/>
          <a:p>
            <a:r>
              <a:t>Title Text</a:t>
            </a:r>
          </a:p>
        </p:txBody>
      </p:sp>
      <p:sp>
        <p:nvSpPr>
          <p:cNvPr id="6" name="Shape 6"/>
          <p:cNvSpPr>
            <a:spLocks noGrp="1"/>
          </p:cNvSpPr>
          <p:nvPr>
            <p:ph type="body" idx="1"/>
          </p:nvPr>
        </p:nvSpPr>
        <p:spPr>
          <a:xfrm>
            <a:off x="495300" y="1600201"/>
            <a:ext cx="8915400" cy="4525963"/>
          </a:xfrm>
          <a:prstGeom prst="rect">
            <a:avLst/>
          </a:prstGeom>
          <a:ln w="12700">
            <a:miter lim="400000"/>
          </a:ln>
          <a:extLst>
            <a:ext uri="{C572A759-6A51-4108-AA02-DFA0A04FC94B}">
              <ma14:wrappingTextBoxFlag xmlns:ma14="http://schemas.microsoft.com/office/mac/drawingml/2011/main" xmlns="" val="1"/>
            </a:ext>
          </a:extLst>
        </p:spPr>
        <p:txBody>
          <a:bodyPr lIns="45719" rIns="45719"/>
          <a:lstStyle/>
          <a:p>
            <a:r>
              <a:t>Body Level One</a:t>
            </a:r>
          </a:p>
          <a:p>
            <a:pPr lvl="1"/>
            <a:r>
              <a:t>Body Level Two</a:t>
            </a:r>
          </a:p>
          <a:p>
            <a:pPr lvl="2"/>
            <a:r>
              <a:t>Body Level Three</a:t>
            </a:r>
          </a:p>
          <a:p>
            <a:pPr lvl="3"/>
            <a:r>
              <a:t>Body Level Four</a:t>
            </a:r>
          </a:p>
          <a:p>
            <a:pPr lvl="4"/>
            <a:r>
              <a:t>Body Level Five</a:t>
            </a:r>
          </a:p>
        </p:txBody>
      </p:sp>
    </p:spTree>
    <p:extLst>
      <p:ext uri="{BB962C8B-B14F-4D97-AF65-F5344CB8AC3E}">
        <p14:creationId xmlns:p14="http://schemas.microsoft.com/office/powerpoint/2010/main" val="2386528389"/>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Lst>
  <p:transition spd="med"/>
  <p:hf hdr="0" ftr="0" dt="0"/>
  <p:txStyles>
    <p:titleStyle>
      <a:lvl1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1pPr>
      <a:lvl2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2pPr>
      <a:lvl3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3pPr>
      <a:lvl4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4pPr>
      <a:lvl5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5pPr>
      <a:lvl6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6pPr>
      <a:lvl7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7pPr>
      <a:lvl8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8pPr>
      <a:lvl9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9pPr>
    </p:titleStyle>
    <p:bodyStyle>
      <a:lvl1pPr marL="0" marR="0" indent="0" algn="l" defTabSz="914400" rtl="0" latinLnBrk="0">
        <a:lnSpc>
          <a:spcPct val="104999"/>
        </a:lnSpc>
        <a:spcBef>
          <a:spcPts val="0"/>
        </a:spcBef>
        <a:spcAft>
          <a:spcPts val="0"/>
        </a:spcAft>
        <a:buClrTx/>
        <a:buSzTx/>
        <a:buFontTx/>
        <a:buNone/>
        <a:tabLst/>
        <a:defRPr sz="1400" b="0" i="0" u="none" strike="noStrike" cap="none" spc="0" baseline="0">
          <a:ln>
            <a:noFill/>
          </a:ln>
          <a:solidFill>
            <a:srgbClr val="808080"/>
          </a:solidFill>
          <a:uFillTx/>
          <a:latin typeface="Arial"/>
          <a:ea typeface="Arial"/>
          <a:cs typeface="Arial"/>
          <a:sym typeface="Arial"/>
        </a:defRPr>
      </a:lvl1pPr>
      <a:lvl2pPr marL="600075" marR="0" indent="-142875" algn="l" defTabSz="914400" rtl="0" latinLnBrk="0">
        <a:lnSpc>
          <a:spcPct val="104999"/>
        </a:lnSpc>
        <a:spcBef>
          <a:spcPts val="0"/>
        </a:spcBef>
        <a:spcAft>
          <a:spcPts val="0"/>
        </a:spcAft>
        <a:buClrTx/>
        <a:buSzPct val="100000"/>
        <a:buFontTx/>
        <a:buChar char="–"/>
        <a:tabLst/>
        <a:defRPr sz="1400" b="0" i="0" u="none" strike="noStrike" cap="none" spc="0" baseline="0">
          <a:ln>
            <a:noFill/>
          </a:ln>
          <a:solidFill>
            <a:srgbClr val="808080"/>
          </a:solidFill>
          <a:uFillTx/>
          <a:latin typeface="Arial"/>
          <a:ea typeface="Arial"/>
          <a:cs typeface="Arial"/>
          <a:sym typeface="Arial"/>
        </a:defRPr>
      </a:lvl2pPr>
      <a:lvl3pPr marL="1047750" marR="0" indent="-133350" algn="l" defTabSz="914400" rtl="0" latinLnBrk="0">
        <a:lnSpc>
          <a:spcPct val="104999"/>
        </a:lnSpc>
        <a:spcBef>
          <a:spcPts val="0"/>
        </a:spcBef>
        <a:spcAft>
          <a:spcPts val="0"/>
        </a:spcAft>
        <a:buClrTx/>
        <a:buSzPct val="100000"/>
        <a:buFontTx/>
        <a:buChar char="•"/>
        <a:tabLst/>
        <a:defRPr sz="1400" b="0" i="0" u="none" strike="noStrike" cap="none" spc="0" baseline="0">
          <a:ln>
            <a:noFill/>
          </a:ln>
          <a:solidFill>
            <a:srgbClr val="808080"/>
          </a:solidFill>
          <a:uFillTx/>
          <a:latin typeface="Arial"/>
          <a:ea typeface="Arial"/>
          <a:cs typeface="Arial"/>
          <a:sym typeface="Arial"/>
        </a:defRPr>
      </a:lvl3pPr>
      <a:lvl4pPr marL="1531619" marR="0" indent="-160019" algn="l" defTabSz="914400" rtl="0" latinLnBrk="0">
        <a:lnSpc>
          <a:spcPct val="104999"/>
        </a:lnSpc>
        <a:spcBef>
          <a:spcPts val="0"/>
        </a:spcBef>
        <a:spcAft>
          <a:spcPts val="0"/>
        </a:spcAft>
        <a:buClrTx/>
        <a:buSzPct val="100000"/>
        <a:buFontTx/>
        <a:buChar char="–"/>
        <a:tabLst/>
        <a:defRPr sz="1400" b="0" i="0" u="none" strike="noStrike" cap="none" spc="0" baseline="0">
          <a:ln>
            <a:noFill/>
          </a:ln>
          <a:solidFill>
            <a:srgbClr val="808080"/>
          </a:solidFill>
          <a:uFillTx/>
          <a:latin typeface="Arial"/>
          <a:ea typeface="Arial"/>
          <a:cs typeface="Arial"/>
          <a:sym typeface="Arial"/>
        </a:defRPr>
      </a:lvl4pPr>
      <a:lvl5pPr marL="1988820" marR="0" indent="-160020" algn="l" defTabSz="914400" rtl="0" latinLnBrk="0">
        <a:lnSpc>
          <a:spcPct val="104999"/>
        </a:lnSpc>
        <a:spcBef>
          <a:spcPts val="0"/>
        </a:spcBef>
        <a:spcAft>
          <a:spcPts val="0"/>
        </a:spcAft>
        <a:buClrTx/>
        <a:buSzPct val="100000"/>
        <a:buFontTx/>
        <a:buChar char="»"/>
        <a:tabLst/>
        <a:defRPr sz="1400" b="0" i="0" u="none" strike="noStrike" cap="none" spc="0" baseline="0">
          <a:ln>
            <a:noFill/>
          </a:ln>
          <a:solidFill>
            <a:srgbClr val="808080"/>
          </a:solidFill>
          <a:uFillTx/>
          <a:latin typeface="Arial"/>
          <a:ea typeface="Arial"/>
          <a:cs typeface="Arial"/>
          <a:sym typeface="Arial"/>
        </a:defRPr>
      </a:lvl5pPr>
      <a:lvl6pPr marL="2446020" marR="0" indent="-160020" algn="l" defTabSz="914400" rtl="0" latinLnBrk="0">
        <a:lnSpc>
          <a:spcPct val="104999"/>
        </a:lnSpc>
        <a:spcBef>
          <a:spcPts val="0"/>
        </a:spcBef>
        <a:spcAft>
          <a:spcPts val="0"/>
        </a:spcAft>
        <a:buClrTx/>
        <a:buSzPct val="100000"/>
        <a:buFontTx/>
        <a:buChar char="•"/>
        <a:tabLst/>
        <a:defRPr sz="1400" b="0" i="0" u="none" strike="noStrike" cap="none" spc="0" baseline="0">
          <a:ln>
            <a:noFill/>
          </a:ln>
          <a:solidFill>
            <a:srgbClr val="808080"/>
          </a:solidFill>
          <a:uFillTx/>
          <a:latin typeface="Arial"/>
          <a:ea typeface="Arial"/>
          <a:cs typeface="Arial"/>
          <a:sym typeface="Arial"/>
        </a:defRPr>
      </a:lvl6pPr>
      <a:lvl7pPr marL="2903220" marR="0" indent="-160020" algn="l" defTabSz="914400" rtl="0" latinLnBrk="0">
        <a:lnSpc>
          <a:spcPct val="104999"/>
        </a:lnSpc>
        <a:spcBef>
          <a:spcPts val="0"/>
        </a:spcBef>
        <a:spcAft>
          <a:spcPts val="0"/>
        </a:spcAft>
        <a:buClrTx/>
        <a:buSzPct val="100000"/>
        <a:buFontTx/>
        <a:buChar char="•"/>
        <a:tabLst/>
        <a:defRPr sz="1400" b="0" i="0" u="none" strike="noStrike" cap="none" spc="0" baseline="0">
          <a:ln>
            <a:noFill/>
          </a:ln>
          <a:solidFill>
            <a:srgbClr val="808080"/>
          </a:solidFill>
          <a:uFillTx/>
          <a:latin typeface="Arial"/>
          <a:ea typeface="Arial"/>
          <a:cs typeface="Arial"/>
          <a:sym typeface="Arial"/>
        </a:defRPr>
      </a:lvl7pPr>
      <a:lvl8pPr marL="3360420" marR="0" indent="-160020" algn="l" defTabSz="914400" rtl="0" latinLnBrk="0">
        <a:lnSpc>
          <a:spcPct val="104999"/>
        </a:lnSpc>
        <a:spcBef>
          <a:spcPts val="0"/>
        </a:spcBef>
        <a:spcAft>
          <a:spcPts val="0"/>
        </a:spcAft>
        <a:buClrTx/>
        <a:buSzPct val="100000"/>
        <a:buFontTx/>
        <a:buChar char="•"/>
        <a:tabLst/>
        <a:defRPr sz="1400" b="0" i="0" u="none" strike="noStrike" cap="none" spc="0" baseline="0">
          <a:ln>
            <a:noFill/>
          </a:ln>
          <a:solidFill>
            <a:srgbClr val="808080"/>
          </a:solidFill>
          <a:uFillTx/>
          <a:latin typeface="Arial"/>
          <a:ea typeface="Arial"/>
          <a:cs typeface="Arial"/>
          <a:sym typeface="Arial"/>
        </a:defRPr>
      </a:lvl8pPr>
      <a:lvl9pPr marL="3817620" marR="0" indent="-160020" algn="l" defTabSz="914400" rtl="0" latinLnBrk="0">
        <a:lnSpc>
          <a:spcPct val="104999"/>
        </a:lnSpc>
        <a:spcBef>
          <a:spcPts val="0"/>
        </a:spcBef>
        <a:spcAft>
          <a:spcPts val="0"/>
        </a:spcAft>
        <a:buClrTx/>
        <a:buSzPct val="100000"/>
        <a:buFontTx/>
        <a:buChar char="•"/>
        <a:tabLst/>
        <a:defRPr sz="1400" b="0" i="0" u="none" strike="noStrike" cap="none" spc="0" baseline="0">
          <a:ln>
            <a:noFill/>
          </a:ln>
          <a:solidFill>
            <a:srgbClr val="808080"/>
          </a:solidFill>
          <a:uFillTx/>
          <a:latin typeface="Arial"/>
          <a:ea typeface="Arial"/>
          <a:cs typeface="Arial"/>
          <a:sym typeface="Arial"/>
        </a:defRPr>
      </a:lvl9pPr>
    </p:bodyStyle>
    <p:otherStyle>
      <a:lvl1pPr marL="0" marR="0" indent="0" algn="r" defTabSz="914400" rtl="0" latinLnBrk="0">
        <a:lnSpc>
          <a:spcPct val="100000"/>
        </a:lnSpc>
        <a:spcBef>
          <a:spcPts val="0"/>
        </a:spcBef>
        <a:spcAft>
          <a:spcPts val="0"/>
        </a:spcAft>
        <a:buClrTx/>
        <a:buSzTx/>
        <a:buFontTx/>
        <a:buNone/>
        <a:tabLst/>
        <a:defRPr sz="900" b="1" i="0" u="none" strike="noStrike" cap="none" spc="0" baseline="0">
          <a:ln>
            <a:noFill/>
          </a:ln>
          <a:solidFill>
            <a:schemeClr val="tx1"/>
          </a:solidFill>
          <a:uFillTx/>
          <a:latin typeface="+mn-lt"/>
          <a:ea typeface="+mn-ea"/>
          <a:cs typeface="+mn-cs"/>
          <a:sym typeface="Arial"/>
        </a:defRPr>
      </a:lvl1pPr>
      <a:lvl2pPr marL="0" marR="0" indent="457200" algn="r" defTabSz="914400" rtl="0" latinLnBrk="0">
        <a:lnSpc>
          <a:spcPct val="100000"/>
        </a:lnSpc>
        <a:spcBef>
          <a:spcPts val="0"/>
        </a:spcBef>
        <a:spcAft>
          <a:spcPts val="0"/>
        </a:spcAft>
        <a:buClrTx/>
        <a:buSzTx/>
        <a:buFontTx/>
        <a:buNone/>
        <a:tabLst/>
        <a:defRPr sz="900" b="1" i="0" u="none" strike="noStrike" cap="none" spc="0" baseline="0">
          <a:ln>
            <a:noFill/>
          </a:ln>
          <a:solidFill>
            <a:schemeClr val="tx1"/>
          </a:solidFill>
          <a:uFillTx/>
          <a:latin typeface="+mn-lt"/>
          <a:ea typeface="+mn-ea"/>
          <a:cs typeface="+mn-cs"/>
          <a:sym typeface="Arial"/>
        </a:defRPr>
      </a:lvl2pPr>
      <a:lvl3pPr marL="0" marR="0" indent="914400" algn="r" defTabSz="914400" rtl="0" latinLnBrk="0">
        <a:lnSpc>
          <a:spcPct val="100000"/>
        </a:lnSpc>
        <a:spcBef>
          <a:spcPts val="0"/>
        </a:spcBef>
        <a:spcAft>
          <a:spcPts val="0"/>
        </a:spcAft>
        <a:buClrTx/>
        <a:buSzTx/>
        <a:buFontTx/>
        <a:buNone/>
        <a:tabLst/>
        <a:defRPr sz="900" b="1" i="0" u="none" strike="noStrike" cap="none" spc="0" baseline="0">
          <a:ln>
            <a:noFill/>
          </a:ln>
          <a:solidFill>
            <a:schemeClr val="tx1"/>
          </a:solidFill>
          <a:uFillTx/>
          <a:latin typeface="+mn-lt"/>
          <a:ea typeface="+mn-ea"/>
          <a:cs typeface="+mn-cs"/>
          <a:sym typeface="Arial"/>
        </a:defRPr>
      </a:lvl3pPr>
      <a:lvl4pPr marL="0" marR="0" indent="1371600" algn="r" defTabSz="914400" rtl="0" latinLnBrk="0">
        <a:lnSpc>
          <a:spcPct val="100000"/>
        </a:lnSpc>
        <a:spcBef>
          <a:spcPts val="0"/>
        </a:spcBef>
        <a:spcAft>
          <a:spcPts val="0"/>
        </a:spcAft>
        <a:buClrTx/>
        <a:buSzTx/>
        <a:buFontTx/>
        <a:buNone/>
        <a:tabLst/>
        <a:defRPr sz="900" b="1" i="0" u="none" strike="noStrike" cap="none" spc="0" baseline="0">
          <a:ln>
            <a:noFill/>
          </a:ln>
          <a:solidFill>
            <a:schemeClr val="tx1"/>
          </a:solidFill>
          <a:uFillTx/>
          <a:latin typeface="+mn-lt"/>
          <a:ea typeface="+mn-ea"/>
          <a:cs typeface="+mn-cs"/>
          <a:sym typeface="Arial"/>
        </a:defRPr>
      </a:lvl4pPr>
      <a:lvl5pPr marL="0" marR="0" indent="1828800" algn="r" defTabSz="914400" rtl="0" latinLnBrk="0">
        <a:lnSpc>
          <a:spcPct val="100000"/>
        </a:lnSpc>
        <a:spcBef>
          <a:spcPts val="0"/>
        </a:spcBef>
        <a:spcAft>
          <a:spcPts val="0"/>
        </a:spcAft>
        <a:buClrTx/>
        <a:buSzTx/>
        <a:buFontTx/>
        <a:buNone/>
        <a:tabLst/>
        <a:defRPr sz="900" b="1" i="0" u="none" strike="noStrike" cap="none" spc="0" baseline="0">
          <a:ln>
            <a:noFill/>
          </a:ln>
          <a:solidFill>
            <a:schemeClr val="tx1"/>
          </a:solidFill>
          <a:uFillTx/>
          <a:latin typeface="+mn-lt"/>
          <a:ea typeface="+mn-ea"/>
          <a:cs typeface="+mn-cs"/>
          <a:sym typeface="Arial"/>
        </a:defRPr>
      </a:lvl5pPr>
      <a:lvl6pPr marL="0" marR="0" indent="2286000" algn="r" defTabSz="914400" rtl="0" latinLnBrk="0">
        <a:lnSpc>
          <a:spcPct val="100000"/>
        </a:lnSpc>
        <a:spcBef>
          <a:spcPts val="0"/>
        </a:spcBef>
        <a:spcAft>
          <a:spcPts val="0"/>
        </a:spcAft>
        <a:buClrTx/>
        <a:buSzTx/>
        <a:buFontTx/>
        <a:buNone/>
        <a:tabLst/>
        <a:defRPr sz="900" b="1" i="0" u="none" strike="noStrike" cap="none" spc="0" baseline="0">
          <a:ln>
            <a:noFill/>
          </a:ln>
          <a:solidFill>
            <a:schemeClr val="tx1"/>
          </a:solidFill>
          <a:uFillTx/>
          <a:latin typeface="+mn-lt"/>
          <a:ea typeface="+mn-ea"/>
          <a:cs typeface="+mn-cs"/>
          <a:sym typeface="Arial"/>
        </a:defRPr>
      </a:lvl6pPr>
      <a:lvl7pPr marL="0" marR="0" indent="2743200" algn="r" defTabSz="914400" rtl="0" latinLnBrk="0">
        <a:lnSpc>
          <a:spcPct val="100000"/>
        </a:lnSpc>
        <a:spcBef>
          <a:spcPts val="0"/>
        </a:spcBef>
        <a:spcAft>
          <a:spcPts val="0"/>
        </a:spcAft>
        <a:buClrTx/>
        <a:buSzTx/>
        <a:buFontTx/>
        <a:buNone/>
        <a:tabLst/>
        <a:defRPr sz="900" b="1" i="0" u="none" strike="noStrike" cap="none" spc="0" baseline="0">
          <a:ln>
            <a:noFill/>
          </a:ln>
          <a:solidFill>
            <a:schemeClr val="tx1"/>
          </a:solidFill>
          <a:uFillTx/>
          <a:latin typeface="+mn-lt"/>
          <a:ea typeface="+mn-ea"/>
          <a:cs typeface="+mn-cs"/>
          <a:sym typeface="Arial"/>
        </a:defRPr>
      </a:lvl7pPr>
      <a:lvl8pPr marL="0" marR="0" indent="3200400" algn="r" defTabSz="914400" rtl="0" latinLnBrk="0">
        <a:lnSpc>
          <a:spcPct val="100000"/>
        </a:lnSpc>
        <a:spcBef>
          <a:spcPts val="0"/>
        </a:spcBef>
        <a:spcAft>
          <a:spcPts val="0"/>
        </a:spcAft>
        <a:buClrTx/>
        <a:buSzTx/>
        <a:buFontTx/>
        <a:buNone/>
        <a:tabLst/>
        <a:defRPr sz="900" b="1" i="0" u="none" strike="noStrike" cap="none" spc="0" baseline="0">
          <a:ln>
            <a:noFill/>
          </a:ln>
          <a:solidFill>
            <a:schemeClr val="tx1"/>
          </a:solidFill>
          <a:uFillTx/>
          <a:latin typeface="+mn-lt"/>
          <a:ea typeface="+mn-ea"/>
          <a:cs typeface="+mn-cs"/>
          <a:sym typeface="Arial"/>
        </a:defRPr>
      </a:lvl8pPr>
      <a:lvl9pPr marL="0" marR="0" indent="3657600" algn="r" defTabSz="914400" rtl="0" latinLnBrk="0">
        <a:lnSpc>
          <a:spcPct val="100000"/>
        </a:lnSpc>
        <a:spcBef>
          <a:spcPts val="0"/>
        </a:spcBef>
        <a:spcAft>
          <a:spcPts val="0"/>
        </a:spcAft>
        <a:buClrTx/>
        <a:buSzTx/>
        <a:buFontTx/>
        <a:buNone/>
        <a:tabLst/>
        <a:defRPr sz="900" b="1" i="0" u="none" strike="noStrike" cap="none" spc="0" baseline="0">
          <a:ln>
            <a:noFill/>
          </a:ln>
          <a:solidFill>
            <a:schemeClr val="tx1"/>
          </a:solidFill>
          <a:uFillTx/>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s://inspira.un.org/psp/PUNA1J/?cmd=login&amp;languageCd=ENG"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hyperlink" Target="http://portals.unssc.org/course/index.php?categoryid=1"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Shape 87"/>
          <p:cNvSpPr>
            <a:spLocks noGrp="1"/>
          </p:cNvSpPr>
          <p:nvPr>
            <p:ph type="title"/>
          </p:nvPr>
        </p:nvSpPr>
        <p:spPr>
          <a:xfrm>
            <a:off x="802923" y="2044700"/>
            <a:ext cx="8302977" cy="1195770"/>
          </a:xfrm>
          <a:prstGeom prst="rect">
            <a:avLst/>
          </a:prstGeom>
        </p:spPr>
        <p:txBody>
          <a:bodyPr>
            <a:noAutofit/>
          </a:bodyPr>
          <a:lstStyle/>
          <a:p>
            <a:r>
              <a:rPr lang="en-US" sz="2800" dirty="0"/>
              <a:t>LEARNING PROGRAMME ON THE PREVENTION OF SEXUAL EXPLOITATION AND ABUSE</a:t>
            </a:r>
          </a:p>
        </p:txBody>
      </p:sp>
      <p:sp>
        <p:nvSpPr>
          <p:cNvPr id="88" name="Shape 88"/>
          <p:cNvSpPr>
            <a:spLocks noGrp="1"/>
          </p:cNvSpPr>
          <p:nvPr>
            <p:ph type="body" sz="quarter" idx="1"/>
          </p:nvPr>
        </p:nvSpPr>
        <p:spPr>
          <a:xfrm>
            <a:off x="802923" y="5261325"/>
            <a:ext cx="6400801" cy="814037"/>
          </a:xfrm>
          <a:prstGeom prst="rect">
            <a:avLst/>
          </a:prstGeom>
        </p:spPr>
        <p:txBody>
          <a:bodyPr>
            <a:noAutofit/>
          </a:bodyPr>
          <a:lstStyle/>
          <a:p>
            <a:pPr>
              <a:defRPr>
                <a:solidFill>
                  <a:srgbClr val="A6A6A6"/>
                </a:solidFill>
              </a:defRPr>
            </a:pPr>
            <a:endParaRPr dirty="0"/>
          </a:p>
          <a:p>
            <a:pPr>
              <a:lnSpc>
                <a:spcPct val="80000"/>
              </a:lnSpc>
              <a:spcAft>
                <a:spcPts val="600"/>
              </a:spcAft>
              <a:defRPr/>
            </a:pPr>
            <a:r>
              <a:rPr lang="en-US" altLang="en-US" b="1" dirty="0"/>
              <a:t>Conduct and Discipline Unit</a:t>
            </a:r>
          </a:p>
          <a:p>
            <a:pPr>
              <a:lnSpc>
                <a:spcPct val="80000"/>
              </a:lnSpc>
              <a:spcAft>
                <a:spcPts val="600"/>
              </a:spcAft>
              <a:defRPr/>
            </a:pPr>
            <a:r>
              <a:rPr lang="en-US" altLang="en-US" b="1" dirty="0"/>
              <a:t>February 2018</a:t>
            </a:r>
          </a:p>
        </p:txBody>
      </p:sp>
      <p:sp>
        <p:nvSpPr>
          <p:cNvPr id="89" name="Shape 89"/>
          <p:cNvSpPr/>
          <p:nvPr/>
        </p:nvSpPr>
        <p:spPr>
          <a:xfrm>
            <a:off x="802923" y="3599358"/>
            <a:ext cx="8069615" cy="1003544"/>
          </a:xfrm>
          <a:prstGeom prst="rect">
            <a:avLst/>
          </a:prstGeom>
          <a:ln w="12700">
            <a:miter lim="400000"/>
          </a:ln>
          <a:extLst>
            <a:ext uri="{C572A759-6A51-4108-AA02-DFA0A04FC94B}">
              <ma14:wrappingTextBoxFlag xmlns:ma14="http://schemas.microsoft.com/office/mac/drawingml/2011/main" xmlns="" val="1"/>
            </a:ext>
          </a:extLst>
        </p:spPr>
        <p:txBody>
          <a:bodyPr wrap="square" lIns="45719" rIns="45719">
            <a:spAutoFit/>
          </a:bodyPr>
          <a:lstStyle>
            <a:lvl1pPr>
              <a:lnSpc>
                <a:spcPct val="120000"/>
              </a:lnSpc>
              <a:defRPr b="1">
                <a:solidFill>
                  <a:srgbClr val="404040"/>
                </a:solidFill>
              </a:defRPr>
            </a:lvl1pPr>
          </a:lstStyle>
          <a:p>
            <a:pPr defTabSz="914400" hangingPunct="0">
              <a:lnSpc>
                <a:spcPct val="110000"/>
              </a:lnSpc>
            </a:pPr>
            <a:r>
              <a:rPr lang="en-US" altLang="en-US" sz="2800" kern="0" dirty="0">
                <a:solidFill>
                  <a:schemeClr val="tx2"/>
                </a:solidFill>
                <a:latin typeface="Arial"/>
                <a:cs typeface="Arial"/>
                <a:sym typeface="Arial"/>
              </a:rPr>
              <a:t>GUIDANCE FOR FACILITATORS OF CLASSROOMS SESSIONS</a:t>
            </a:r>
            <a:endParaRPr sz="2800" kern="0" dirty="0">
              <a:solidFill>
                <a:schemeClr val="tx2"/>
              </a:solidFill>
              <a:latin typeface="Arial"/>
              <a:cs typeface="Arial"/>
              <a:sym typeface="Arial"/>
            </a:endParaRPr>
          </a:p>
        </p:txBody>
      </p:sp>
    </p:spTree>
    <p:extLst>
      <p:ext uri="{BB962C8B-B14F-4D97-AF65-F5344CB8AC3E}">
        <p14:creationId xmlns:p14="http://schemas.microsoft.com/office/powerpoint/2010/main" val="2388516184"/>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Shape 92"/>
          <p:cNvSpPr>
            <a:spLocks noGrp="1"/>
          </p:cNvSpPr>
          <p:nvPr>
            <p:ph type="sldNum" sz="quarter" idx="2"/>
          </p:nvPr>
        </p:nvSpPr>
        <p:spPr>
          <a:xfrm>
            <a:off x="9286669" y="6524321"/>
            <a:ext cx="156451" cy="230832"/>
          </a:xfrm>
          <a:prstGeom prst="rect">
            <a:avLst/>
          </a:prstGeom>
          <a:extLst>
            <a:ext uri="{C572A759-6A51-4108-AA02-DFA0A04FC94B}">
              <ma14:wrappingTextBoxFlag xmlns:ma14="http://schemas.microsoft.com/office/mac/drawingml/2011/main" xmlns="" val="1"/>
            </a:ext>
          </a:extLst>
        </p:spPr>
        <p:txBody>
          <a:bodyPr/>
          <a:lstStyle/>
          <a:p>
            <a:pPr defTabSz="914400" hangingPunct="0"/>
            <a:fld id="{86CB4B4D-7CA3-9044-876B-883B54F8677D}" type="slidenum">
              <a:rPr kern="0">
                <a:latin typeface="Arial" panose="020B0604020202020204" pitchFamily="34" charset="0"/>
                <a:cs typeface="Arial" panose="020B0604020202020204" pitchFamily="34" charset="0"/>
                <a:sym typeface="Arial"/>
              </a:rPr>
              <a:pPr defTabSz="914400" hangingPunct="0"/>
              <a:t>2</a:t>
            </a:fld>
            <a:endParaRPr kern="0">
              <a:latin typeface="Arial" panose="020B0604020202020204" pitchFamily="34" charset="0"/>
              <a:cs typeface="Arial" panose="020B0604020202020204" pitchFamily="34" charset="0"/>
              <a:sym typeface="Arial"/>
            </a:endParaRPr>
          </a:p>
        </p:txBody>
      </p:sp>
      <p:sp>
        <p:nvSpPr>
          <p:cNvPr id="6" name="Title 1">
            <a:extLst>
              <a:ext uri="{FF2B5EF4-FFF2-40B4-BE49-F238E27FC236}">
                <a16:creationId xmlns:a16="http://schemas.microsoft.com/office/drawing/2014/main" id="{23341A33-46CF-4F11-BBCE-2B9A0B4AAB2C}"/>
              </a:ext>
            </a:extLst>
          </p:cNvPr>
          <p:cNvSpPr txBox="1">
            <a:spLocks/>
          </p:cNvSpPr>
          <p:nvPr/>
        </p:nvSpPr>
        <p:spPr>
          <a:xfrm>
            <a:off x="687504" y="574888"/>
            <a:ext cx="8119142" cy="721028"/>
          </a:xfrm>
          <a:prstGeom prst="rect">
            <a:avLst/>
          </a:prstGeom>
          <a:ln w="12700">
            <a:miter lim="400000"/>
          </a:ln>
          <a:extLst>
            <a:ext uri="{C572A759-6A51-4108-AA02-DFA0A04FC94B}">
              <ma14:wrappingTextBoxFlag xmlns:ma14="http://schemas.microsoft.com/office/mac/drawingml/2011/main" xmlns="" val="1"/>
            </a:ext>
          </a:extLst>
        </p:spPr>
        <p:txBody>
          <a:bodyPr lIns="45719" rIns="45719" anchor="t">
            <a:noAutofit/>
          </a:bodyPr>
          <a:lstStyle>
            <a:lvl1pPr marL="0" marR="0" indent="0" algn="l" defTabSz="914400" rtl="0" latinLnBrk="0">
              <a:lnSpc>
                <a:spcPct val="100000"/>
              </a:lnSpc>
              <a:spcBef>
                <a:spcPts val="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1pPr>
            <a:lvl2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2pPr>
            <a:lvl3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3pPr>
            <a:lvl4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4pPr>
            <a:lvl5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5pPr>
            <a:lvl6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6pPr>
            <a:lvl7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7pPr>
            <a:lvl8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8pPr>
            <a:lvl9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9pPr>
          </a:lstStyle>
          <a:p>
            <a:r>
              <a:rPr lang="en-US" kern="0" dirty="0">
                <a:latin typeface="Arial" panose="020B0604020202020204" pitchFamily="34" charset="0"/>
                <a:cs typeface="Arial" panose="020B0604020202020204" pitchFamily="34" charset="0"/>
              </a:rPr>
              <a:t>Guidance on…</a:t>
            </a:r>
          </a:p>
        </p:txBody>
      </p:sp>
      <p:pic>
        <p:nvPicPr>
          <p:cNvPr id="8" name="Picture 7">
            <a:extLst>
              <a:ext uri="{FF2B5EF4-FFF2-40B4-BE49-F238E27FC236}">
                <a16:creationId xmlns:a16="http://schemas.microsoft.com/office/drawing/2014/main" id="{CFA7880D-F98E-4D29-B429-367FA6E69C23}"/>
              </a:ext>
            </a:extLst>
          </p:cNvPr>
          <p:cNvPicPr>
            <a:picLocks noChangeAspect="1"/>
          </p:cNvPicPr>
          <p:nvPr/>
        </p:nvPicPr>
        <p:blipFill rotWithShape="1">
          <a:blip r:embed="rId3"/>
          <a:srcRect l="3749" r="52678"/>
          <a:stretch/>
        </p:blipFill>
        <p:spPr>
          <a:xfrm>
            <a:off x="6495685" y="1392602"/>
            <a:ext cx="2633566" cy="3395298"/>
          </a:xfrm>
          <a:prstGeom prst="rect">
            <a:avLst/>
          </a:prstGeom>
        </p:spPr>
      </p:pic>
      <p:sp>
        <p:nvSpPr>
          <p:cNvPr id="10" name="TextBox 9">
            <a:extLst>
              <a:ext uri="{FF2B5EF4-FFF2-40B4-BE49-F238E27FC236}">
                <a16:creationId xmlns:a16="http://schemas.microsoft.com/office/drawing/2014/main" id="{1134A64C-2160-4C1D-8207-3C1086F4FB32}"/>
              </a:ext>
            </a:extLst>
          </p:cNvPr>
          <p:cNvSpPr txBox="1"/>
          <p:nvPr/>
        </p:nvSpPr>
        <p:spPr>
          <a:xfrm>
            <a:off x="844755" y="1715315"/>
            <a:ext cx="663678" cy="2149549"/>
          </a:xfrm>
          <a:prstGeom prst="roundRect">
            <a:avLst>
              <a:gd name="adj" fmla="val 26872"/>
            </a:avLst>
          </a:prstGeom>
          <a:solidFill>
            <a:schemeClr val="bg1">
              <a:lumMod val="85000"/>
            </a:schemeClr>
          </a:solidFill>
        </p:spPr>
        <p:txBody>
          <a:bodyPr wrap="square" rtlCol="0" anchor="ctr">
            <a:noAutofit/>
          </a:bodyPr>
          <a:lstStyle/>
          <a:p>
            <a:pPr algn="ctr"/>
            <a:endParaRPr lang="en-GB" sz="2000" b="1" dirty="0" err="1">
              <a:solidFill>
                <a:schemeClr val="bg2">
                  <a:lumMod val="50000"/>
                </a:schemeClr>
              </a:solidFill>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A27912DB-0BE2-407C-A496-F69BB79B4279}"/>
              </a:ext>
            </a:extLst>
          </p:cNvPr>
          <p:cNvSpPr txBox="1"/>
          <p:nvPr/>
        </p:nvSpPr>
        <p:spPr>
          <a:xfrm>
            <a:off x="1045228" y="1915103"/>
            <a:ext cx="4709395" cy="1631216"/>
          </a:xfrm>
          <a:prstGeom prst="rect">
            <a:avLst/>
          </a:prstGeom>
          <a:noFill/>
        </p:spPr>
        <p:txBody>
          <a:bodyPr wrap="square" rtlCol="0">
            <a:spAutoFit/>
          </a:bodyPr>
          <a:lstStyle/>
          <a:p>
            <a:pPr marL="574675" indent="-574675">
              <a:spcAft>
                <a:spcPts val="2400"/>
              </a:spcAft>
              <a:buClr>
                <a:schemeClr val="tx1"/>
              </a:buClr>
              <a:buFont typeface="Wingdings" panose="05000000000000000000" pitchFamily="2" charset="2"/>
              <a:buChar char="q"/>
            </a:pPr>
            <a:r>
              <a:rPr lang="en-US" sz="2000" dirty="0">
                <a:solidFill>
                  <a:srgbClr val="000000"/>
                </a:solidFill>
                <a:latin typeface="Arial" panose="020B0604020202020204" pitchFamily="34" charset="0"/>
                <a:cs typeface="Arial" panose="020B0604020202020204" pitchFamily="34" charset="0"/>
              </a:rPr>
              <a:t>Course content and targets</a:t>
            </a:r>
          </a:p>
          <a:p>
            <a:pPr marL="574675" indent="-574675">
              <a:spcAft>
                <a:spcPts val="2400"/>
              </a:spcAft>
              <a:buClr>
                <a:schemeClr val="tx1"/>
              </a:buClr>
              <a:buFont typeface="Wingdings" panose="05000000000000000000" pitchFamily="2" charset="2"/>
              <a:buChar char="q"/>
            </a:pPr>
            <a:r>
              <a:rPr lang="en-US" sz="2000" dirty="0">
                <a:solidFill>
                  <a:srgbClr val="000000"/>
                </a:solidFill>
                <a:latin typeface="Arial" panose="020B0604020202020204" pitchFamily="34" charset="0"/>
                <a:cs typeface="Arial" panose="020B0604020202020204" pitchFamily="34" charset="0"/>
              </a:rPr>
              <a:t>Formats available</a:t>
            </a:r>
          </a:p>
          <a:p>
            <a:pPr marL="574675" indent="-574675">
              <a:spcAft>
                <a:spcPts val="2400"/>
              </a:spcAft>
              <a:buClr>
                <a:schemeClr val="tx1"/>
              </a:buClr>
              <a:buFont typeface="Wingdings" panose="05000000000000000000" pitchFamily="2" charset="2"/>
              <a:buChar char="q"/>
            </a:pPr>
            <a:r>
              <a:rPr lang="en-US" sz="2000" dirty="0">
                <a:solidFill>
                  <a:srgbClr val="000000"/>
                </a:solidFill>
                <a:latin typeface="Arial" panose="020B0604020202020204" pitchFamily="34" charset="0"/>
                <a:cs typeface="Arial" panose="020B0604020202020204" pitchFamily="34" charset="0"/>
              </a:rPr>
              <a:t>Facilitation of classroom sessions</a:t>
            </a:r>
            <a:endParaRPr lang="en-GB" sz="2000" dirty="0" err="1">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36194232"/>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Shape 92"/>
          <p:cNvSpPr>
            <a:spLocks noGrp="1"/>
          </p:cNvSpPr>
          <p:nvPr>
            <p:ph type="sldNum" sz="quarter" idx="2"/>
          </p:nvPr>
        </p:nvSpPr>
        <p:spPr>
          <a:xfrm>
            <a:off x="9286669" y="6524321"/>
            <a:ext cx="156451" cy="230832"/>
          </a:xfrm>
          <a:prstGeom prst="rect">
            <a:avLst/>
          </a:prstGeom>
          <a:extLst>
            <a:ext uri="{C572A759-6A51-4108-AA02-DFA0A04FC94B}">
              <ma14:wrappingTextBoxFlag xmlns:ma14="http://schemas.microsoft.com/office/mac/drawingml/2011/main" xmlns="" val="1"/>
            </a:ext>
          </a:extLst>
        </p:spPr>
        <p:txBody>
          <a:bodyPr/>
          <a:lstStyle/>
          <a:p>
            <a:pPr defTabSz="914400" hangingPunct="0"/>
            <a:fld id="{86CB4B4D-7CA3-9044-876B-883B54F8677D}" type="slidenum">
              <a:rPr kern="0">
                <a:latin typeface="Arial" panose="020B0604020202020204" pitchFamily="34" charset="0"/>
                <a:cs typeface="Arial" panose="020B0604020202020204" pitchFamily="34" charset="0"/>
                <a:sym typeface="Arial"/>
              </a:rPr>
              <a:pPr defTabSz="914400" hangingPunct="0"/>
              <a:t>3</a:t>
            </a:fld>
            <a:endParaRPr kern="0">
              <a:latin typeface="Arial" panose="020B0604020202020204" pitchFamily="34" charset="0"/>
              <a:cs typeface="Arial" panose="020B0604020202020204" pitchFamily="34" charset="0"/>
              <a:sym typeface="Arial"/>
            </a:endParaRPr>
          </a:p>
        </p:txBody>
      </p:sp>
      <p:sp>
        <p:nvSpPr>
          <p:cNvPr id="6" name="Title 1">
            <a:extLst>
              <a:ext uri="{FF2B5EF4-FFF2-40B4-BE49-F238E27FC236}">
                <a16:creationId xmlns:a16="http://schemas.microsoft.com/office/drawing/2014/main" id="{23341A33-46CF-4F11-BBCE-2B9A0B4AAB2C}"/>
              </a:ext>
            </a:extLst>
          </p:cNvPr>
          <p:cNvSpPr txBox="1">
            <a:spLocks/>
          </p:cNvSpPr>
          <p:nvPr/>
        </p:nvSpPr>
        <p:spPr>
          <a:xfrm>
            <a:off x="687504" y="426552"/>
            <a:ext cx="8119142" cy="721028"/>
          </a:xfrm>
          <a:prstGeom prst="rect">
            <a:avLst/>
          </a:prstGeom>
          <a:ln w="12700">
            <a:miter lim="400000"/>
          </a:ln>
          <a:extLst>
            <a:ext uri="{C572A759-6A51-4108-AA02-DFA0A04FC94B}">
              <ma14:wrappingTextBoxFlag xmlns:ma14="http://schemas.microsoft.com/office/mac/drawingml/2011/main" xmlns="" val="1"/>
            </a:ext>
          </a:extLst>
        </p:spPr>
        <p:txBody>
          <a:bodyPr lIns="45719" rIns="45719" anchor="t">
            <a:noAutofit/>
          </a:bodyPr>
          <a:lstStyle>
            <a:lvl1pPr marL="0" marR="0" indent="0" algn="l" defTabSz="914400" rtl="0" latinLnBrk="0">
              <a:lnSpc>
                <a:spcPct val="100000"/>
              </a:lnSpc>
              <a:spcBef>
                <a:spcPts val="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1pPr>
            <a:lvl2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2pPr>
            <a:lvl3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3pPr>
            <a:lvl4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4pPr>
            <a:lvl5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5pPr>
            <a:lvl6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6pPr>
            <a:lvl7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7pPr>
            <a:lvl8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8pPr>
            <a:lvl9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9pPr>
          </a:lstStyle>
          <a:p>
            <a:pPr lvl="0"/>
            <a:r>
              <a:rPr lang="en-US" dirty="0">
                <a:latin typeface="Arial" panose="020B0604020202020204" pitchFamily="34" charset="0"/>
                <a:cs typeface="Arial" panose="020B0604020202020204" pitchFamily="34" charset="0"/>
              </a:rPr>
              <a:t>Content and target</a:t>
            </a:r>
          </a:p>
        </p:txBody>
      </p:sp>
      <p:sp>
        <p:nvSpPr>
          <p:cNvPr id="3" name="Rectangle 2">
            <a:extLst>
              <a:ext uri="{FF2B5EF4-FFF2-40B4-BE49-F238E27FC236}">
                <a16:creationId xmlns:a16="http://schemas.microsoft.com/office/drawing/2014/main" id="{EA249120-8CBF-4A17-B7C8-C59636D134C9}"/>
              </a:ext>
            </a:extLst>
          </p:cNvPr>
          <p:cNvSpPr/>
          <p:nvPr/>
        </p:nvSpPr>
        <p:spPr>
          <a:xfrm>
            <a:off x="687504" y="1180600"/>
            <a:ext cx="8599166" cy="1036630"/>
          </a:xfrm>
          <a:prstGeom prst="rect">
            <a:avLst/>
          </a:prstGeom>
        </p:spPr>
        <p:txBody>
          <a:bodyPr wrap="square">
            <a:spAutoFit/>
          </a:bodyPr>
          <a:lstStyle/>
          <a:p>
            <a:pPr>
              <a:lnSpc>
                <a:spcPct val="107000"/>
              </a:lnSpc>
              <a:spcAft>
                <a:spcPts val="1200"/>
              </a:spcAft>
            </a:pPr>
            <a:r>
              <a:rPr lang="en-US" sz="1600" dirty="0">
                <a:solidFill>
                  <a:srgbClr val="000000"/>
                </a:solidFill>
                <a:latin typeface="Arial" panose="020B0604020202020204" pitchFamily="34" charset="0"/>
                <a:ea typeface="DengXian" panose="02010600030101010101" pitchFamily="2" charset="-122"/>
                <a:cs typeface="Arial" panose="020B0604020202020204" pitchFamily="34" charset="0"/>
              </a:rPr>
              <a:t>The course comprises common core lessons for all personnel and a specific lesson for managers and commanders. </a:t>
            </a:r>
          </a:p>
          <a:p>
            <a:pPr>
              <a:lnSpc>
                <a:spcPct val="107000"/>
              </a:lnSpc>
              <a:spcAft>
                <a:spcPts val="600"/>
              </a:spcAft>
            </a:pPr>
            <a:endParaRPr lang="en-US" sz="1600" dirty="0">
              <a:solidFill>
                <a:srgbClr val="000000"/>
              </a:solidFill>
              <a:effectLst/>
              <a:latin typeface="Arial" panose="020B0604020202020204" pitchFamily="34" charset="0"/>
              <a:ea typeface="DengXian" panose="02010600030101010101" pitchFamily="2" charset="-122"/>
              <a:cs typeface="Arial" panose="020B0604020202020204" pitchFamily="34" charset="0"/>
            </a:endParaRPr>
          </a:p>
        </p:txBody>
      </p:sp>
      <p:sp>
        <p:nvSpPr>
          <p:cNvPr id="4" name="Rectangle 3">
            <a:extLst>
              <a:ext uri="{FF2B5EF4-FFF2-40B4-BE49-F238E27FC236}">
                <a16:creationId xmlns:a16="http://schemas.microsoft.com/office/drawing/2014/main" id="{FB63F1CD-BD42-496D-AB31-023545EEAC3E}"/>
              </a:ext>
            </a:extLst>
          </p:cNvPr>
          <p:cNvSpPr/>
          <p:nvPr/>
        </p:nvSpPr>
        <p:spPr>
          <a:xfrm>
            <a:off x="1752726" y="4131391"/>
            <a:ext cx="7586345" cy="1996316"/>
          </a:xfrm>
          <a:prstGeom prst="rect">
            <a:avLst/>
          </a:prstGeom>
          <a:ln>
            <a:solidFill>
              <a:schemeClr val="tx1"/>
            </a:solidFill>
          </a:ln>
        </p:spPr>
        <p:txBody>
          <a:bodyPr wrap="square" lIns="182880" tIns="91440" rIns="182880" bIns="91440">
            <a:spAutoFit/>
          </a:bodyPr>
          <a:lstStyle/>
          <a:p>
            <a:pPr>
              <a:lnSpc>
                <a:spcPct val="107000"/>
              </a:lnSpc>
              <a:spcAft>
                <a:spcPts val="600"/>
              </a:spcAft>
            </a:pPr>
            <a:r>
              <a:rPr lang="en-US" sz="1600" b="1" dirty="0">
                <a:solidFill>
                  <a:srgbClr val="000000"/>
                </a:solidFill>
                <a:latin typeface="Arial" panose="020B0604020202020204" pitchFamily="34" charset="0"/>
                <a:ea typeface="DengXian" panose="02010600030101010101" pitchFamily="2" charset="-122"/>
                <a:cs typeface="Arial" panose="020B0604020202020204" pitchFamily="34" charset="0"/>
              </a:rPr>
              <a:t>Additional lesson and assessment for </a:t>
            </a:r>
            <a:r>
              <a:rPr lang="en-US" sz="1600" b="1" dirty="0">
                <a:latin typeface="Arial" panose="020B0604020202020204" pitchFamily="34" charset="0"/>
                <a:ea typeface="DengXian" panose="02010600030101010101" pitchFamily="2" charset="-122"/>
                <a:cs typeface="Arial" panose="020B0604020202020204" pitchFamily="34" charset="0"/>
              </a:rPr>
              <a:t>Managers and Commanders</a:t>
            </a:r>
            <a:r>
              <a:rPr lang="en-US" sz="1600" b="1" dirty="0">
                <a:solidFill>
                  <a:srgbClr val="000000"/>
                </a:solidFill>
                <a:latin typeface="Arial" panose="020B0604020202020204" pitchFamily="34" charset="0"/>
                <a:ea typeface="DengXian" panose="02010600030101010101" pitchFamily="2" charset="-122"/>
                <a:cs typeface="Arial" panose="020B0604020202020204" pitchFamily="34" charset="0"/>
              </a:rPr>
              <a:t>: </a:t>
            </a:r>
            <a:endParaRPr lang="en-US" sz="1600" dirty="0">
              <a:solidFill>
                <a:srgbClr val="000000"/>
              </a:solidFill>
              <a:latin typeface="Arial" panose="020B0604020202020204" pitchFamily="34" charset="0"/>
              <a:ea typeface="DengXian" panose="02010600030101010101" pitchFamily="2" charset="-122"/>
              <a:cs typeface="Arial" panose="020B0604020202020204" pitchFamily="34" charset="0"/>
            </a:endParaRPr>
          </a:p>
          <a:p>
            <a:pPr marL="571500" marR="0" lvl="0" indent="-342900">
              <a:lnSpc>
                <a:spcPct val="107000"/>
              </a:lnSpc>
              <a:spcAft>
                <a:spcPts val="400"/>
              </a:spcAft>
              <a:buFont typeface="Wingdings" panose="05000000000000000000" pitchFamily="2" charset="2"/>
              <a:buChar char=""/>
            </a:pPr>
            <a:r>
              <a:rPr lang="en-US" sz="1600" dirty="0">
                <a:solidFill>
                  <a:srgbClr val="000000"/>
                </a:solidFill>
                <a:latin typeface="Arial" panose="020B0604020202020204" pitchFamily="34" charset="0"/>
                <a:ea typeface="DengXian" panose="02010600030101010101" pitchFamily="2" charset="-122"/>
                <a:cs typeface="Arial" panose="020B0604020202020204" pitchFamily="34" charset="0"/>
              </a:rPr>
              <a:t>Lesson 4: Managerial and command responsibilities </a:t>
            </a:r>
          </a:p>
          <a:p>
            <a:pPr marL="571500" marR="0" lvl="0" indent="-342900">
              <a:lnSpc>
                <a:spcPct val="107000"/>
              </a:lnSpc>
              <a:spcAft>
                <a:spcPts val="400"/>
              </a:spcAft>
              <a:buFont typeface="Wingdings" panose="05000000000000000000" pitchFamily="2" charset="2"/>
              <a:buChar char=""/>
            </a:pPr>
            <a:r>
              <a:rPr lang="en-US" sz="1600" dirty="0">
                <a:solidFill>
                  <a:srgbClr val="000000"/>
                </a:solidFill>
                <a:latin typeface="Arial" panose="020B0604020202020204" pitchFamily="34" charset="0"/>
                <a:ea typeface="DengXian" panose="02010600030101010101" pitchFamily="2" charset="-122"/>
                <a:cs typeface="Arial" panose="020B0604020202020204" pitchFamily="34" charset="0"/>
              </a:rPr>
              <a:t>Additional assessment: multiple-choice questionnaire of 10 questions on 2 scenarios:</a:t>
            </a:r>
          </a:p>
          <a:p>
            <a:pPr marL="914400" marR="0" lvl="0" indent="-342900">
              <a:lnSpc>
                <a:spcPct val="107000"/>
              </a:lnSpc>
              <a:spcAft>
                <a:spcPts val="400"/>
              </a:spcAft>
              <a:buFont typeface="Wingdings" panose="05000000000000000000" pitchFamily="2" charset="2"/>
              <a:buChar char=""/>
            </a:pPr>
            <a:r>
              <a:rPr lang="en-US" sz="1600" dirty="0">
                <a:solidFill>
                  <a:srgbClr val="000000"/>
                </a:solidFill>
                <a:latin typeface="Arial" panose="020B0604020202020204" pitchFamily="34" charset="0"/>
                <a:ea typeface="DengXian" panose="02010600030101010101" pitchFamily="2" charset="-122"/>
                <a:cs typeface="Arial" panose="020B0604020202020204" pitchFamily="34" charset="0"/>
              </a:rPr>
              <a:t>2 scenarios for managers</a:t>
            </a:r>
          </a:p>
          <a:p>
            <a:pPr marL="914400" marR="0" lvl="0" indent="-342900">
              <a:lnSpc>
                <a:spcPct val="107000"/>
              </a:lnSpc>
              <a:spcAft>
                <a:spcPts val="600"/>
              </a:spcAft>
              <a:buFont typeface="Wingdings" panose="05000000000000000000" pitchFamily="2" charset="2"/>
              <a:buChar char=""/>
            </a:pPr>
            <a:r>
              <a:rPr lang="en-US" sz="1600" dirty="0">
                <a:solidFill>
                  <a:srgbClr val="000000"/>
                </a:solidFill>
                <a:latin typeface="Arial" panose="020B0604020202020204" pitchFamily="34" charset="0"/>
                <a:ea typeface="DengXian" panose="02010600030101010101" pitchFamily="2" charset="-122"/>
                <a:cs typeface="Arial" panose="020B0604020202020204" pitchFamily="34" charset="0"/>
              </a:rPr>
              <a:t>2 scenarios for commanders </a:t>
            </a:r>
            <a:endParaRPr lang="en-US" sz="1600" dirty="0"/>
          </a:p>
        </p:txBody>
      </p:sp>
      <p:sp>
        <p:nvSpPr>
          <p:cNvPr id="5" name="Rectangle 4">
            <a:extLst>
              <a:ext uri="{FF2B5EF4-FFF2-40B4-BE49-F238E27FC236}">
                <a16:creationId xmlns:a16="http://schemas.microsoft.com/office/drawing/2014/main" id="{77E26B93-4AC9-464C-B288-DBADAAA46471}"/>
              </a:ext>
            </a:extLst>
          </p:cNvPr>
          <p:cNvSpPr/>
          <p:nvPr/>
        </p:nvSpPr>
        <p:spPr>
          <a:xfrm>
            <a:off x="687504" y="2053289"/>
            <a:ext cx="8651568" cy="1732847"/>
          </a:xfrm>
          <a:prstGeom prst="rect">
            <a:avLst/>
          </a:prstGeom>
          <a:ln>
            <a:solidFill>
              <a:schemeClr val="tx1"/>
            </a:solidFill>
          </a:ln>
        </p:spPr>
        <p:txBody>
          <a:bodyPr wrap="square" lIns="182880" tIns="91440" rIns="182880" bIns="91440">
            <a:spAutoFit/>
          </a:bodyPr>
          <a:lstStyle/>
          <a:p>
            <a:pPr>
              <a:lnSpc>
                <a:spcPct val="107000"/>
              </a:lnSpc>
              <a:spcAft>
                <a:spcPts val="600"/>
              </a:spcAft>
            </a:pPr>
            <a:r>
              <a:rPr lang="en-US" sz="1600" b="1" dirty="0">
                <a:latin typeface="Arial" panose="020B0604020202020204" pitchFamily="34" charset="0"/>
                <a:ea typeface="DengXian" panose="02010600030101010101" pitchFamily="2" charset="-122"/>
                <a:cs typeface="Arial" panose="020B0604020202020204" pitchFamily="34" charset="0"/>
              </a:rPr>
              <a:t>All personnel </a:t>
            </a:r>
            <a:r>
              <a:rPr lang="en-US" sz="1600" b="1" dirty="0">
                <a:solidFill>
                  <a:srgbClr val="000000"/>
                </a:solidFill>
                <a:latin typeface="Arial" panose="020B0604020202020204" pitchFamily="34" charset="0"/>
                <a:ea typeface="DengXian" panose="02010600030101010101" pitchFamily="2" charset="-122"/>
                <a:cs typeface="Arial" panose="020B0604020202020204" pitchFamily="34" charset="0"/>
              </a:rPr>
              <a:t>(including Managers and Commanders):</a:t>
            </a:r>
            <a:endParaRPr lang="en-US" sz="1600" dirty="0">
              <a:solidFill>
                <a:srgbClr val="000000"/>
              </a:solidFill>
              <a:latin typeface="Arial" panose="020B0604020202020204" pitchFamily="34" charset="0"/>
              <a:ea typeface="DengXian" panose="02010600030101010101" pitchFamily="2" charset="-122"/>
              <a:cs typeface="Arial" panose="020B0604020202020204" pitchFamily="34" charset="0"/>
            </a:endParaRPr>
          </a:p>
          <a:p>
            <a:pPr marL="571500" marR="0" lvl="0" indent="-342900">
              <a:lnSpc>
                <a:spcPct val="107000"/>
              </a:lnSpc>
              <a:spcAft>
                <a:spcPts val="400"/>
              </a:spcAft>
              <a:buFont typeface="Wingdings" panose="05000000000000000000" pitchFamily="2" charset="2"/>
              <a:buChar char=""/>
            </a:pPr>
            <a:r>
              <a:rPr lang="en-US" sz="1600" dirty="0">
                <a:solidFill>
                  <a:srgbClr val="000000"/>
                </a:solidFill>
                <a:latin typeface="Arial" panose="020B0604020202020204" pitchFamily="34" charset="0"/>
                <a:ea typeface="DengXian" panose="02010600030101010101" pitchFamily="2" charset="-122"/>
                <a:cs typeface="Arial" panose="020B0604020202020204" pitchFamily="34" charset="0"/>
              </a:rPr>
              <a:t>Lesson 1: UN standards</a:t>
            </a:r>
          </a:p>
          <a:p>
            <a:pPr marL="571500" marR="0" lvl="0" indent="-342900">
              <a:lnSpc>
                <a:spcPct val="107000"/>
              </a:lnSpc>
              <a:spcAft>
                <a:spcPts val="400"/>
              </a:spcAft>
              <a:buFont typeface="Wingdings" panose="05000000000000000000" pitchFamily="2" charset="2"/>
              <a:buChar char=""/>
            </a:pPr>
            <a:r>
              <a:rPr lang="en-US" sz="1600" dirty="0">
                <a:solidFill>
                  <a:srgbClr val="000000"/>
                </a:solidFill>
                <a:latin typeface="Arial" panose="020B0604020202020204" pitchFamily="34" charset="0"/>
                <a:ea typeface="DengXian" panose="02010600030101010101" pitchFamily="2" charset="-122"/>
                <a:cs typeface="Arial" panose="020B0604020202020204" pitchFamily="34" charset="0"/>
              </a:rPr>
              <a:t>Lesson 2: Consequences for abusers</a:t>
            </a:r>
          </a:p>
          <a:p>
            <a:pPr marL="571500" marR="0" lvl="0" indent="-342900">
              <a:lnSpc>
                <a:spcPct val="107000"/>
              </a:lnSpc>
              <a:spcAft>
                <a:spcPts val="400"/>
              </a:spcAft>
              <a:buFont typeface="Wingdings" panose="05000000000000000000" pitchFamily="2" charset="2"/>
              <a:buChar char=""/>
            </a:pPr>
            <a:r>
              <a:rPr lang="en-US" sz="1600" dirty="0">
                <a:solidFill>
                  <a:srgbClr val="000000"/>
                </a:solidFill>
                <a:latin typeface="Arial" panose="020B0604020202020204" pitchFamily="34" charset="0"/>
                <a:ea typeface="DengXian" panose="02010600030101010101" pitchFamily="2" charset="-122"/>
                <a:cs typeface="Arial" panose="020B0604020202020204" pitchFamily="34" charset="0"/>
              </a:rPr>
              <a:t>Lesson 3: Obligations for UN personnel</a:t>
            </a:r>
          </a:p>
          <a:p>
            <a:pPr marL="571500" marR="0" lvl="0" indent="-342900">
              <a:lnSpc>
                <a:spcPct val="107000"/>
              </a:lnSpc>
              <a:spcAft>
                <a:spcPts val="1200"/>
              </a:spcAft>
              <a:buFont typeface="Wingdings" panose="05000000000000000000" pitchFamily="2" charset="2"/>
              <a:buChar char=""/>
            </a:pPr>
            <a:r>
              <a:rPr lang="en-US" sz="1600" dirty="0">
                <a:solidFill>
                  <a:srgbClr val="000000"/>
                </a:solidFill>
                <a:latin typeface="Arial" panose="020B0604020202020204" pitchFamily="34" charset="0"/>
                <a:ea typeface="DengXian" panose="02010600030101010101" pitchFamily="2" charset="-122"/>
                <a:cs typeface="Arial" panose="020B0604020202020204" pitchFamily="34" charset="0"/>
              </a:rPr>
              <a:t>Assessment: multiple-choice questionnaire of 10 questions</a:t>
            </a:r>
          </a:p>
        </p:txBody>
      </p:sp>
      <p:sp>
        <p:nvSpPr>
          <p:cNvPr id="7" name="Plus Sign 6">
            <a:extLst>
              <a:ext uri="{FF2B5EF4-FFF2-40B4-BE49-F238E27FC236}">
                <a16:creationId xmlns:a16="http://schemas.microsoft.com/office/drawing/2014/main" id="{3F1442EC-BDB8-45B2-84C5-387A3D0B7C57}"/>
              </a:ext>
            </a:extLst>
          </p:cNvPr>
          <p:cNvSpPr/>
          <p:nvPr/>
        </p:nvSpPr>
        <p:spPr>
          <a:xfrm>
            <a:off x="736272" y="4698028"/>
            <a:ext cx="914400" cy="914400"/>
          </a:xfrm>
          <a:prstGeom prst="mathPlus">
            <a:avLst>
              <a:gd name="adj1" fmla="val 7520"/>
            </a:avLst>
          </a:prstGeom>
          <a:solidFill>
            <a:schemeClr val="accent1"/>
          </a:solidFill>
          <a:ln w="25400" cap="flat">
            <a:solidFill>
              <a:schemeClr val="accent1"/>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1FBBEE"/>
              </a:solidFill>
              <a:effectLst/>
              <a:uFillTx/>
              <a:latin typeface="Arial"/>
              <a:ea typeface="Arial"/>
              <a:cs typeface="Arial"/>
              <a:sym typeface="Arial"/>
            </a:endParaRPr>
          </a:p>
        </p:txBody>
      </p:sp>
    </p:spTree>
    <p:extLst>
      <p:ext uri="{BB962C8B-B14F-4D97-AF65-F5344CB8AC3E}">
        <p14:creationId xmlns:p14="http://schemas.microsoft.com/office/powerpoint/2010/main" val="2946295339"/>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Shape 92"/>
          <p:cNvSpPr>
            <a:spLocks noGrp="1"/>
          </p:cNvSpPr>
          <p:nvPr>
            <p:ph type="sldNum" sz="quarter" idx="2"/>
          </p:nvPr>
        </p:nvSpPr>
        <p:spPr>
          <a:xfrm>
            <a:off x="9286669" y="6524321"/>
            <a:ext cx="156451" cy="230832"/>
          </a:xfrm>
          <a:prstGeom prst="rect">
            <a:avLst/>
          </a:prstGeom>
          <a:extLst>
            <a:ext uri="{C572A759-6A51-4108-AA02-DFA0A04FC94B}">
              <ma14:wrappingTextBoxFlag xmlns:ma14="http://schemas.microsoft.com/office/mac/drawingml/2011/main" xmlns="" val="1"/>
            </a:ext>
          </a:extLst>
        </p:spPr>
        <p:txBody>
          <a:bodyPr/>
          <a:lstStyle/>
          <a:p>
            <a:pPr defTabSz="914400" hangingPunct="0"/>
            <a:fld id="{86CB4B4D-7CA3-9044-876B-883B54F8677D}" type="slidenum">
              <a:rPr kern="0">
                <a:latin typeface="Arial" panose="020B0604020202020204" pitchFamily="34" charset="0"/>
                <a:cs typeface="Arial" panose="020B0604020202020204" pitchFamily="34" charset="0"/>
                <a:sym typeface="Arial"/>
              </a:rPr>
              <a:pPr defTabSz="914400" hangingPunct="0"/>
              <a:t>4</a:t>
            </a:fld>
            <a:endParaRPr kern="0">
              <a:latin typeface="Arial" panose="020B0604020202020204" pitchFamily="34" charset="0"/>
              <a:cs typeface="Arial" panose="020B0604020202020204" pitchFamily="34" charset="0"/>
              <a:sym typeface="Arial"/>
            </a:endParaRPr>
          </a:p>
        </p:txBody>
      </p:sp>
      <p:sp>
        <p:nvSpPr>
          <p:cNvPr id="6" name="Title 1">
            <a:extLst>
              <a:ext uri="{FF2B5EF4-FFF2-40B4-BE49-F238E27FC236}">
                <a16:creationId xmlns:a16="http://schemas.microsoft.com/office/drawing/2014/main" id="{23341A33-46CF-4F11-BBCE-2B9A0B4AAB2C}"/>
              </a:ext>
            </a:extLst>
          </p:cNvPr>
          <p:cNvSpPr txBox="1">
            <a:spLocks/>
          </p:cNvSpPr>
          <p:nvPr/>
        </p:nvSpPr>
        <p:spPr>
          <a:xfrm>
            <a:off x="687504" y="399628"/>
            <a:ext cx="8119142" cy="586648"/>
          </a:xfrm>
          <a:prstGeom prst="rect">
            <a:avLst/>
          </a:prstGeom>
          <a:ln w="12700">
            <a:miter lim="400000"/>
          </a:ln>
          <a:extLst>
            <a:ext uri="{C572A759-6A51-4108-AA02-DFA0A04FC94B}">
              <ma14:wrappingTextBoxFlag xmlns:ma14="http://schemas.microsoft.com/office/mac/drawingml/2011/main" xmlns="" val="1"/>
            </a:ext>
          </a:extLst>
        </p:spPr>
        <p:txBody>
          <a:bodyPr lIns="45719" rIns="45719" anchor="t">
            <a:noAutofit/>
          </a:bodyPr>
          <a:lstStyle>
            <a:lvl1pPr marL="0" marR="0" indent="0" algn="l" defTabSz="914400" rtl="0" latinLnBrk="0">
              <a:lnSpc>
                <a:spcPct val="100000"/>
              </a:lnSpc>
              <a:spcBef>
                <a:spcPts val="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1pPr>
            <a:lvl2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2pPr>
            <a:lvl3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3pPr>
            <a:lvl4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4pPr>
            <a:lvl5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5pPr>
            <a:lvl6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6pPr>
            <a:lvl7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7pPr>
            <a:lvl8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8pPr>
            <a:lvl9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9pPr>
          </a:lstStyle>
          <a:p>
            <a:pPr lvl="0"/>
            <a:r>
              <a:rPr lang="en-US" dirty="0">
                <a:latin typeface="Arial" panose="020B0604020202020204" pitchFamily="34" charset="0"/>
                <a:cs typeface="Arial" panose="020B0604020202020204" pitchFamily="34" charset="0"/>
              </a:rPr>
              <a:t>Formats available</a:t>
            </a:r>
          </a:p>
        </p:txBody>
      </p:sp>
      <p:sp>
        <p:nvSpPr>
          <p:cNvPr id="3" name="Rectangle 2">
            <a:extLst>
              <a:ext uri="{FF2B5EF4-FFF2-40B4-BE49-F238E27FC236}">
                <a16:creationId xmlns:a16="http://schemas.microsoft.com/office/drawing/2014/main" id="{EA249120-8CBF-4A17-B7C8-C59636D134C9}"/>
              </a:ext>
            </a:extLst>
          </p:cNvPr>
          <p:cNvSpPr/>
          <p:nvPr/>
        </p:nvSpPr>
        <p:spPr>
          <a:xfrm>
            <a:off x="4206498" y="1723248"/>
            <a:ext cx="1523852" cy="306109"/>
          </a:xfrm>
          <a:prstGeom prst="rect">
            <a:avLst/>
          </a:prstGeom>
        </p:spPr>
        <p:txBody>
          <a:bodyPr wrap="square">
            <a:spAutoFit/>
          </a:bodyPr>
          <a:lstStyle/>
          <a:p>
            <a:pPr algn="ctr">
              <a:lnSpc>
                <a:spcPct val="107000"/>
              </a:lnSpc>
              <a:spcAft>
                <a:spcPts val="600"/>
              </a:spcAft>
            </a:pPr>
            <a:r>
              <a:rPr lang="en-US" sz="1400" b="1" i="1" dirty="0">
                <a:solidFill>
                  <a:schemeClr val="bg1">
                    <a:lumMod val="50000"/>
                  </a:schemeClr>
                </a:solidFill>
                <a:latin typeface="Arial" panose="020B0604020202020204" pitchFamily="34" charset="0"/>
                <a:ea typeface="DengXian" panose="02010600030101010101" pitchFamily="2" charset="-122"/>
                <a:cs typeface="Arial" panose="020B0604020202020204" pitchFamily="34" charset="0"/>
              </a:rPr>
              <a:t>self-paced</a:t>
            </a:r>
            <a:endParaRPr lang="en-US" sz="1200" b="1" i="1" dirty="0">
              <a:solidFill>
                <a:schemeClr val="bg1">
                  <a:lumMod val="50000"/>
                </a:schemeClr>
              </a:solidFill>
              <a:effectLst/>
              <a:latin typeface="Arial" panose="020B0604020202020204" pitchFamily="34" charset="0"/>
              <a:ea typeface="DengXian" panose="02010600030101010101" pitchFamily="2" charset="-122"/>
              <a:cs typeface="Arial" panose="020B0604020202020204" pitchFamily="34" charset="0"/>
            </a:endParaRPr>
          </a:p>
        </p:txBody>
      </p:sp>
      <p:cxnSp>
        <p:nvCxnSpPr>
          <p:cNvPr id="4" name="Straight Arrow Connector 3">
            <a:extLst>
              <a:ext uri="{FF2B5EF4-FFF2-40B4-BE49-F238E27FC236}">
                <a16:creationId xmlns:a16="http://schemas.microsoft.com/office/drawing/2014/main" id="{67CF5649-5329-4790-9F8C-250FA8277EBA}"/>
              </a:ext>
            </a:extLst>
          </p:cNvPr>
          <p:cNvCxnSpPr>
            <a:cxnSpLocks/>
          </p:cNvCxnSpPr>
          <p:nvPr/>
        </p:nvCxnSpPr>
        <p:spPr>
          <a:xfrm>
            <a:off x="4968424" y="2099788"/>
            <a:ext cx="0" cy="4114800"/>
          </a:xfrm>
          <a:prstGeom prst="straightConnector1">
            <a:avLst/>
          </a:prstGeom>
          <a:noFill/>
          <a:ln w="25400" cap="flat">
            <a:solidFill>
              <a:schemeClr val="bg1">
                <a:lumMod val="50000"/>
              </a:schemeClr>
            </a:solidFill>
            <a:prstDash val="solid"/>
            <a:round/>
            <a:headEnd type="triangle"/>
            <a:tailEnd type="triangle"/>
          </a:ln>
          <a:effectLst>
            <a:outerShdw blurRad="38100" dist="20000" dir="5400000" rotWithShape="0">
              <a:srgbClr val="000000">
                <a:alpha val="38000"/>
              </a:srgbClr>
            </a:outerShdw>
          </a:effectLst>
          <a:sp3d/>
        </p:spPr>
        <p:style>
          <a:lnRef idx="0">
            <a:scrgbClr r="0" g="0" b="0"/>
          </a:lnRef>
          <a:fillRef idx="0">
            <a:scrgbClr r="0" g="0" b="0"/>
          </a:fillRef>
          <a:effectRef idx="0">
            <a:scrgbClr r="0" g="0" b="0"/>
          </a:effectRef>
          <a:fontRef idx="none"/>
        </p:style>
      </p:cxnSp>
      <p:cxnSp>
        <p:nvCxnSpPr>
          <p:cNvPr id="9" name="Straight Arrow Connector 8">
            <a:extLst>
              <a:ext uri="{FF2B5EF4-FFF2-40B4-BE49-F238E27FC236}">
                <a16:creationId xmlns:a16="http://schemas.microsoft.com/office/drawing/2014/main" id="{3C3FE66B-1C2B-4F18-839B-5A13D16A4888}"/>
              </a:ext>
            </a:extLst>
          </p:cNvPr>
          <p:cNvCxnSpPr>
            <a:cxnSpLocks/>
          </p:cNvCxnSpPr>
          <p:nvPr/>
        </p:nvCxnSpPr>
        <p:spPr>
          <a:xfrm>
            <a:off x="1012351" y="4138815"/>
            <a:ext cx="7863840" cy="0"/>
          </a:xfrm>
          <a:prstGeom prst="straightConnector1">
            <a:avLst/>
          </a:prstGeom>
          <a:noFill/>
          <a:ln w="25400" cap="flat">
            <a:solidFill>
              <a:schemeClr val="bg1">
                <a:lumMod val="50000"/>
              </a:schemeClr>
            </a:solidFill>
            <a:prstDash val="solid"/>
            <a:round/>
            <a:headEnd type="triangle"/>
            <a:tailEnd type="triangle"/>
          </a:ln>
          <a:effectLst>
            <a:outerShdw blurRad="38100" dist="20000" dir="5400000" rotWithShape="0">
              <a:srgbClr val="000000">
                <a:alpha val="38000"/>
              </a:srgbClr>
            </a:outerShdw>
          </a:effectLst>
          <a:sp3d/>
        </p:spPr>
        <p:style>
          <a:lnRef idx="0">
            <a:scrgbClr r="0" g="0" b="0"/>
          </a:lnRef>
          <a:fillRef idx="0">
            <a:scrgbClr r="0" g="0" b="0"/>
          </a:fillRef>
          <a:effectRef idx="0">
            <a:scrgbClr r="0" g="0" b="0"/>
          </a:effectRef>
          <a:fontRef idx="none"/>
        </p:style>
      </p:cxnSp>
      <p:sp>
        <p:nvSpPr>
          <p:cNvPr id="12" name="Rectangle 11">
            <a:extLst>
              <a:ext uri="{FF2B5EF4-FFF2-40B4-BE49-F238E27FC236}">
                <a16:creationId xmlns:a16="http://schemas.microsoft.com/office/drawing/2014/main" id="{781CE94A-A3B8-426F-ADA7-90538070585F}"/>
              </a:ext>
            </a:extLst>
          </p:cNvPr>
          <p:cNvSpPr/>
          <p:nvPr/>
        </p:nvSpPr>
        <p:spPr>
          <a:xfrm>
            <a:off x="4207852" y="6299453"/>
            <a:ext cx="1523852" cy="306109"/>
          </a:xfrm>
          <a:prstGeom prst="rect">
            <a:avLst/>
          </a:prstGeom>
        </p:spPr>
        <p:txBody>
          <a:bodyPr wrap="square">
            <a:spAutoFit/>
          </a:bodyPr>
          <a:lstStyle/>
          <a:p>
            <a:pPr algn="ctr">
              <a:lnSpc>
                <a:spcPct val="107000"/>
              </a:lnSpc>
              <a:spcAft>
                <a:spcPts val="600"/>
              </a:spcAft>
            </a:pPr>
            <a:r>
              <a:rPr lang="en-US" sz="1400" b="1" i="1" dirty="0">
                <a:solidFill>
                  <a:schemeClr val="bg1">
                    <a:lumMod val="50000"/>
                  </a:schemeClr>
                </a:solidFill>
                <a:latin typeface="Arial" panose="020B0604020202020204" pitchFamily="34" charset="0"/>
                <a:ea typeface="DengXian" panose="02010600030101010101" pitchFamily="2" charset="-122"/>
                <a:cs typeface="Arial" panose="020B0604020202020204" pitchFamily="34" charset="0"/>
              </a:rPr>
              <a:t>classroom</a:t>
            </a:r>
            <a:endParaRPr lang="en-US" sz="1200" b="1" i="1" dirty="0">
              <a:solidFill>
                <a:schemeClr val="bg1">
                  <a:lumMod val="50000"/>
                </a:schemeClr>
              </a:solidFill>
              <a:effectLst/>
              <a:latin typeface="Arial" panose="020B0604020202020204" pitchFamily="34" charset="0"/>
              <a:ea typeface="DengXian" panose="02010600030101010101" pitchFamily="2" charset="-122"/>
              <a:cs typeface="Arial" panose="020B0604020202020204" pitchFamily="34" charset="0"/>
            </a:endParaRPr>
          </a:p>
        </p:txBody>
      </p:sp>
      <p:sp>
        <p:nvSpPr>
          <p:cNvPr id="13" name="Rectangle 12">
            <a:extLst>
              <a:ext uri="{FF2B5EF4-FFF2-40B4-BE49-F238E27FC236}">
                <a16:creationId xmlns:a16="http://schemas.microsoft.com/office/drawing/2014/main" id="{541313B7-FF73-47EE-83F5-077E7AE41101}"/>
              </a:ext>
            </a:extLst>
          </p:cNvPr>
          <p:cNvSpPr/>
          <p:nvPr/>
        </p:nvSpPr>
        <p:spPr>
          <a:xfrm>
            <a:off x="217461" y="3984304"/>
            <a:ext cx="777781" cy="322845"/>
          </a:xfrm>
          <a:prstGeom prst="rect">
            <a:avLst/>
          </a:prstGeom>
        </p:spPr>
        <p:txBody>
          <a:bodyPr wrap="square">
            <a:spAutoFit/>
          </a:bodyPr>
          <a:lstStyle/>
          <a:p>
            <a:pPr algn="ctr">
              <a:lnSpc>
                <a:spcPct val="107000"/>
              </a:lnSpc>
              <a:spcAft>
                <a:spcPts val="600"/>
              </a:spcAft>
            </a:pPr>
            <a:r>
              <a:rPr lang="en-US" sz="1400" b="1" i="1" dirty="0">
                <a:solidFill>
                  <a:schemeClr val="bg1">
                    <a:lumMod val="50000"/>
                  </a:schemeClr>
                </a:solidFill>
                <a:latin typeface="Arial" panose="020B0604020202020204" pitchFamily="34" charset="0"/>
                <a:ea typeface="DengXian" panose="02010600030101010101" pitchFamily="2" charset="-122"/>
                <a:cs typeface="Arial" panose="020B0604020202020204" pitchFamily="34" charset="0"/>
              </a:rPr>
              <a:t>on-line</a:t>
            </a:r>
            <a:endParaRPr lang="en-US" sz="1200" b="1" i="1" dirty="0">
              <a:solidFill>
                <a:schemeClr val="bg1">
                  <a:lumMod val="50000"/>
                </a:schemeClr>
              </a:solidFill>
              <a:effectLst/>
              <a:latin typeface="Arial" panose="020B0604020202020204" pitchFamily="34" charset="0"/>
              <a:ea typeface="DengXian" panose="02010600030101010101" pitchFamily="2" charset="-122"/>
              <a:cs typeface="Arial" panose="020B0604020202020204" pitchFamily="34" charset="0"/>
            </a:endParaRPr>
          </a:p>
        </p:txBody>
      </p:sp>
      <p:sp>
        <p:nvSpPr>
          <p:cNvPr id="14" name="Rectangle 13">
            <a:extLst>
              <a:ext uri="{FF2B5EF4-FFF2-40B4-BE49-F238E27FC236}">
                <a16:creationId xmlns:a16="http://schemas.microsoft.com/office/drawing/2014/main" id="{B7804BF6-845B-4166-AB67-9CF119B13287}"/>
              </a:ext>
            </a:extLst>
          </p:cNvPr>
          <p:cNvSpPr/>
          <p:nvPr/>
        </p:nvSpPr>
        <p:spPr>
          <a:xfrm>
            <a:off x="8911981" y="3984304"/>
            <a:ext cx="828919" cy="322845"/>
          </a:xfrm>
          <a:prstGeom prst="rect">
            <a:avLst/>
          </a:prstGeom>
        </p:spPr>
        <p:txBody>
          <a:bodyPr wrap="square">
            <a:spAutoFit/>
          </a:bodyPr>
          <a:lstStyle/>
          <a:p>
            <a:pPr algn="ctr">
              <a:lnSpc>
                <a:spcPct val="107000"/>
              </a:lnSpc>
              <a:spcAft>
                <a:spcPts val="600"/>
              </a:spcAft>
            </a:pPr>
            <a:r>
              <a:rPr lang="en-US" sz="1400" b="1" i="1" dirty="0">
                <a:solidFill>
                  <a:schemeClr val="bg1">
                    <a:lumMod val="50000"/>
                  </a:schemeClr>
                </a:solidFill>
                <a:latin typeface="Arial" panose="020B0604020202020204" pitchFamily="34" charset="0"/>
                <a:ea typeface="DengXian" panose="02010600030101010101" pitchFamily="2" charset="-122"/>
                <a:cs typeface="Arial" panose="020B0604020202020204" pitchFamily="34" charset="0"/>
              </a:rPr>
              <a:t>off-line</a:t>
            </a:r>
            <a:endParaRPr lang="en-US" sz="1200" b="1" i="1" dirty="0">
              <a:solidFill>
                <a:schemeClr val="bg1">
                  <a:lumMod val="50000"/>
                </a:schemeClr>
              </a:solidFill>
              <a:effectLst/>
              <a:latin typeface="Arial" panose="020B0604020202020204" pitchFamily="34" charset="0"/>
              <a:ea typeface="DengXian" panose="02010600030101010101" pitchFamily="2" charset="-122"/>
              <a:cs typeface="Arial" panose="020B0604020202020204" pitchFamily="34" charset="0"/>
            </a:endParaRPr>
          </a:p>
        </p:txBody>
      </p:sp>
      <p:sp>
        <p:nvSpPr>
          <p:cNvPr id="15" name="Rectangle 14">
            <a:extLst>
              <a:ext uri="{FF2B5EF4-FFF2-40B4-BE49-F238E27FC236}">
                <a16:creationId xmlns:a16="http://schemas.microsoft.com/office/drawing/2014/main" id="{F858F3FA-6D25-42D6-A82A-073C016F86A1}"/>
              </a:ext>
            </a:extLst>
          </p:cNvPr>
          <p:cNvSpPr/>
          <p:nvPr/>
        </p:nvSpPr>
        <p:spPr>
          <a:xfrm>
            <a:off x="979719" y="2160615"/>
            <a:ext cx="3931920" cy="1633697"/>
          </a:xfrm>
          <a:prstGeom prst="rect">
            <a:avLst/>
          </a:prstGeom>
          <a:solidFill>
            <a:srgbClr val="FFFFFF"/>
          </a:solidFill>
          <a:ln w="127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noAutofit/>
          </a:bodyPr>
          <a:lstStyle/>
          <a:p>
            <a:pPr lvl="0">
              <a:lnSpc>
                <a:spcPct val="107000"/>
              </a:lnSpc>
              <a:spcAft>
                <a:spcPts val="600"/>
              </a:spcAft>
            </a:pPr>
            <a:r>
              <a:rPr lang="en-US" sz="1300" b="1" dirty="0">
                <a:latin typeface="Arial" panose="020B0604020202020204" pitchFamily="34" charset="0"/>
                <a:ea typeface="DengXian" panose="02010600030101010101" pitchFamily="2" charset="-122"/>
                <a:cs typeface="Arial" panose="020B0604020202020204" pitchFamily="34" charset="0"/>
              </a:rPr>
              <a:t>The online self-paced format</a:t>
            </a:r>
            <a:r>
              <a:rPr lang="en-US" sz="1300" dirty="0">
                <a:latin typeface="Arial" panose="020B0604020202020204" pitchFamily="34" charset="0"/>
                <a:ea typeface="DengXian" panose="02010600030101010101" pitchFamily="2" charset="-122"/>
                <a:cs typeface="Arial" panose="020B0604020202020204" pitchFamily="34" charset="0"/>
              </a:rPr>
              <a:t>:</a:t>
            </a:r>
          </a:p>
          <a:p>
            <a:pPr lvl="0">
              <a:lnSpc>
                <a:spcPct val="107000"/>
              </a:lnSpc>
            </a:pPr>
            <a:r>
              <a:rPr lang="en-US" sz="1300" dirty="0">
                <a:solidFill>
                  <a:srgbClr val="000000"/>
                </a:solidFill>
                <a:latin typeface="Arial" panose="020B0604020202020204" pitchFamily="34" charset="0"/>
                <a:ea typeface="DengXian" panose="02010600030101010101" pitchFamily="2" charset="-122"/>
                <a:cs typeface="Arial" panose="020B0604020202020204" pitchFamily="34" charset="0"/>
              </a:rPr>
              <a:t>The </a:t>
            </a:r>
            <a:r>
              <a:rPr lang="en-US" sz="1300" b="1" dirty="0">
                <a:solidFill>
                  <a:srgbClr val="000000"/>
                </a:solidFill>
                <a:latin typeface="Arial" panose="020B0604020202020204" pitchFamily="34" charset="0"/>
                <a:ea typeface="DengXian" panose="02010600030101010101" pitchFamily="2" charset="-122"/>
                <a:cs typeface="Arial" panose="020B0604020202020204" pitchFamily="34" charset="0"/>
              </a:rPr>
              <a:t>e-learning course </a:t>
            </a:r>
            <a:r>
              <a:rPr lang="en-US" sz="1300" dirty="0">
                <a:solidFill>
                  <a:srgbClr val="000000"/>
                </a:solidFill>
                <a:latin typeface="Arial" panose="020B0604020202020204" pitchFamily="34" charset="0"/>
                <a:ea typeface="DengXian" panose="02010600030101010101" pitchFamily="2" charset="-122"/>
                <a:cs typeface="Arial" panose="020B0604020202020204" pitchFamily="34" charset="0"/>
              </a:rPr>
              <a:t>is available:</a:t>
            </a:r>
          </a:p>
          <a:p>
            <a:pPr marL="285750" lvl="0" indent="-285750">
              <a:lnSpc>
                <a:spcPct val="107000"/>
              </a:lnSpc>
              <a:buFont typeface="Wingdings" panose="05000000000000000000" pitchFamily="2" charset="2"/>
              <a:buChar char="ü"/>
            </a:pPr>
            <a:r>
              <a:rPr lang="en-US" sz="1300" dirty="0">
                <a:solidFill>
                  <a:srgbClr val="000000"/>
                </a:solidFill>
                <a:latin typeface="Arial" panose="020B0604020202020204" pitchFamily="34" charset="0"/>
                <a:ea typeface="DengXian" panose="02010600030101010101" pitchFamily="2" charset="-122"/>
                <a:cs typeface="Arial" panose="020B0604020202020204" pitchFamily="34" charset="0"/>
              </a:rPr>
              <a:t>on </a:t>
            </a:r>
            <a:r>
              <a:rPr lang="en-US" sz="1300" u="sng" dirty="0">
                <a:solidFill>
                  <a:srgbClr val="000000"/>
                </a:solidFill>
                <a:latin typeface="Arial" panose="020B0604020202020204" pitchFamily="34" charset="0"/>
                <a:ea typeface="DengXian" panose="02010600030101010101" pitchFamily="2" charset="-122"/>
                <a:cs typeface="Arial" panose="020B0604020202020204" pitchFamily="34" charset="0"/>
                <a:hlinkClick r:id="rId3"/>
              </a:rPr>
              <a:t>Inspira</a:t>
            </a:r>
            <a:r>
              <a:rPr lang="en-US" sz="1300" dirty="0">
                <a:solidFill>
                  <a:srgbClr val="000000"/>
                </a:solidFill>
                <a:latin typeface="Arial" panose="020B0604020202020204" pitchFamily="34" charset="0"/>
                <a:ea typeface="DengXian" panose="02010600030101010101" pitchFamily="2" charset="-122"/>
                <a:cs typeface="Arial" panose="020B0604020202020204" pitchFamily="34" charset="0"/>
              </a:rPr>
              <a:t> (mandatory learning section) for all personnel who have a “@un.org” email address.</a:t>
            </a:r>
          </a:p>
          <a:p>
            <a:pPr marL="285750" lvl="0" indent="-285750">
              <a:lnSpc>
                <a:spcPct val="107000"/>
              </a:lnSpc>
              <a:buFont typeface="Wingdings" panose="05000000000000000000" pitchFamily="2" charset="2"/>
              <a:buChar char="ü"/>
            </a:pPr>
            <a:r>
              <a:rPr lang="en-US" sz="1300" dirty="0">
                <a:solidFill>
                  <a:srgbClr val="000000"/>
                </a:solidFill>
                <a:latin typeface="Arial" panose="020B0604020202020204" pitchFamily="34" charset="0"/>
                <a:ea typeface="DengXian" panose="02010600030101010101" pitchFamily="2" charset="-122"/>
                <a:cs typeface="Arial" panose="020B0604020202020204" pitchFamily="34" charset="0"/>
              </a:rPr>
              <a:t>on the United Nations System Staff College (UNSSC) </a:t>
            </a:r>
            <a:r>
              <a:rPr lang="en-US" sz="1300" u="sng" dirty="0">
                <a:solidFill>
                  <a:srgbClr val="000000"/>
                </a:solidFill>
                <a:latin typeface="Arial" panose="020B0604020202020204" pitchFamily="34" charset="0"/>
                <a:ea typeface="DengXian" panose="02010600030101010101" pitchFamily="2" charset="-122"/>
                <a:cs typeface="Arial" panose="020B0604020202020204" pitchFamily="34" charset="0"/>
                <a:hlinkClick r:id="rId4"/>
              </a:rPr>
              <a:t>platform</a:t>
            </a:r>
            <a:r>
              <a:rPr lang="en-US" sz="1300" dirty="0">
                <a:solidFill>
                  <a:srgbClr val="000000"/>
                </a:solidFill>
                <a:latin typeface="Arial" panose="020B0604020202020204" pitchFamily="34" charset="0"/>
                <a:ea typeface="DengXian" panose="02010600030101010101" pitchFamily="2" charset="-122"/>
                <a:cs typeface="Arial" panose="020B0604020202020204" pitchFamily="34" charset="0"/>
              </a:rPr>
              <a:t> for those who do not have a “@un.org” email address.</a:t>
            </a:r>
            <a:endParaRPr lang="en-US" sz="1300" dirty="0">
              <a:solidFill>
                <a:srgbClr val="000000"/>
              </a:solidFill>
              <a:effectLst/>
              <a:latin typeface="Arial" panose="020B0604020202020204" pitchFamily="34" charset="0"/>
              <a:ea typeface="DengXian" panose="02010600030101010101" pitchFamily="2" charset="-122"/>
              <a:cs typeface="Arial" panose="020B0604020202020204" pitchFamily="34" charset="0"/>
            </a:endParaRPr>
          </a:p>
        </p:txBody>
      </p:sp>
      <p:sp>
        <p:nvSpPr>
          <p:cNvPr id="17" name="Rectangle 16">
            <a:extLst>
              <a:ext uri="{FF2B5EF4-FFF2-40B4-BE49-F238E27FC236}">
                <a16:creationId xmlns:a16="http://schemas.microsoft.com/office/drawing/2014/main" id="{9C6AA04B-92F2-4C13-9663-88641756957C}"/>
              </a:ext>
            </a:extLst>
          </p:cNvPr>
          <p:cNvSpPr/>
          <p:nvPr/>
        </p:nvSpPr>
        <p:spPr>
          <a:xfrm>
            <a:off x="624824" y="1100576"/>
            <a:ext cx="8989076" cy="520399"/>
          </a:xfrm>
          <a:prstGeom prst="rect">
            <a:avLst/>
          </a:prstGeom>
        </p:spPr>
        <p:txBody>
          <a:bodyPr wrap="square">
            <a:spAutoFit/>
          </a:bodyPr>
          <a:lstStyle/>
          <a:p>
            <a:pPr>
              <a:lnSpc>
                <a:spcPct val="107000"/>
              </a:lnSpc>
              <a:spcAft>
                <a:spcPts val="800"/>
              </a:spcAft>
            </a:pPr>
            <a:r>
              <a:rPr lang="en-US" sz="1300" dirty="0">
                <a:solidFill>
                  <a:srgbClr val="000000"/>
                </a:solidFill>
                <a:latin typeface="Arial" panose="020B0604020202020204" pitchFamily="34" charset="0"/>
                <a:ea typeface="DengXian" panose="02010600030101010101" pitchFamily="2" charset="-122"/>
                <a:cs typeface="Arial" panose="020B0604020202020204" pitchFamily="34" charset="0"/>
              </a:rPr>
              <a:t>The course is now available in French, and both the English and French versions have been made available in different formats to best respond to local resources (limited internet connection and computers available) and contexts:</a:t>
            </a:r>
          </a:p>
        </p:txBody>
      </p:sp>
      <p:sp>
        <p:nvSpPr>
          <p:cNvPr id="20" name="Rectangle 19">
            <a:extLst>
              <a:ext uri="{FF2B5EF4-FFF2-40B4-BE49-F238E27FC236}">
                <a16:creationId xmlns:a16="http://schemas.microsoft.com/office/drawing/2014/main" id="{D07B8A0F-B601-4CBB-8435-8117D6D49505}"/>
              </a:ext>
            </a:extLst>
          </p:cNvPr>
          <p:cNvSpPr/>
          <p:nvPr/>
        </p:nvSpPr>
        <p:spPr>
          <a:xfrm>
            <a:off x="5187303" y="2162193"/>
            <a:ext cx="3982097" cy="1849383"/>
          </a:xfrm>
          <a:prstGeom prst="rect">
            <a:avLst/>
          </a:prstGeom>
          <a:solidFill>
            <a:srgbClr val="FFFFFF"/>
          </a:solidFill>
          <a:ln w="127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noAutofit/>
          </a:bodyPr>
          <a:lstStyle/>
          <a:p>
            <a:pPr>
              <a:lnSpc>
                <a:spcPct val="107000"/>
              </a:lnSpc>
              <a:spcAft>
                <a:spcPts val="600"/>
              </a:spcAft>
            </a:pPr>
            <a:r>
              <a:rPr lang="en-US" sz="1300" b="1" dirty="0">
                <a:latin typeface="Arial" panose="020B0604020202020204" pitchFamily="34" charset="0"/>
                <a:ea typeface="DengXian" panose="02010600030101010101" pitchFamily="2" charset="-122"/>
                <a:cs typeface="Arial" panose="020B0604020202020204" pitchFamily="34" charset="0"/>
              </a:rPr>
              <a:t>The self-paced off-line additional resource:</a:t>
            </a:r>
          </a:p>
          <a:p>
            <a:pPr marL="285750" indent="-285750">
              <a:lnSpc>
                <a:spcPct val="107000"/>
              </a:lnSpc>
              <a:buFont typeface="Wingdings" panose="05000000000000000000" pitchFamily="2" charset="2"/>
              <a:buChar char="ü"/>
            </a:pPr>
            <a:r>
              <a:rPr lang="en-US" sz="1300" dirty="0">
                <a:solidFill>
                  <a:srgbClr val="000000"/>
                </a:solidFill>
                <a:latin typeface="Arial" panose="020B0604020202020204" pitchFamily="34" charset="0"/>
                <a:ea typeface="DengXian" panose="02010600030101010101" pitchFamily="2" charset="-122"/>
                <a:cs typeface="Arial" panose="020B0604020202020204" pitchFamily="34" charset="0"/>
              </a:rPr>
              <a:t>The </a:t>
            </a:r>
            <a:r>
              <a:rPr lang="en-US" sz="1300" b="1" dirty="0">
                <a:solidFill>
                  <a:srgbClr val="000000"/>
                </a:solidFill>
                <a:latin typeface="Arial" panose="020B0604020202020204" pitchFamily="34" charset="0"/>
                <a:ea typeface="DengXian" panose="02010600030101010101" pitchFamily="2" charset="-122"/>
                <a:cs typeface="Arial" panose="020B0604020202020204" pitchFamily="34" charset="0"/>
              </a:rPr>
              <a:t>course booklet </a:t>
            </a:r>
            <a:r>
              <a:rPr lang="en-US" sz="1300" dirty="0">
                <a:solidFill>
                  <a:srgbClr val="000000"/>
                </a:solidFill>
                <a:latin typeface="Arial" panose="020B0604020202020204" pitchFamily="34" charset="0"/>
                <a:ea typeface="DengXian" panose="02010600030101010101" pitchFamily="2" charset="-122"/>
                <a:cs typeface="Arial" panose="020B0604020202020204" pitchFamily="34" charset="0"/>
              </a:rPr>
              <a:t>should be printed and handed over to personnel who have attended a classroom session and who do not have an easy access to a computer and internet connection, so that they can refer to it when needed.</a:t>
            </a:r>
          </a:p>
          <a:p>
            <a:pPr marL="285750" indent="-285750">
              <a:lnSpc>
                <a:spcPct val="107000"/>
              </a:lnSpc>
              <a:spcAft>
                <a:spcPts val="600"/>
              </a:spcAft>
              <a:buFont typeface="Wingdings" panose="05000000000000000000" pitchFamily="2" charset="2"/>
              <a:buChar char="ü"/>
            </a:pPr>
            <a:r>
              <a:rPr lang="en-US" sz="1300" dirty="0">
                <a:solidFill>
                  <a:srgbClr val="000000"/>
                </a:solidFill>
                <a:latin typeface="Arial" panose="020B0604020202020204" pitchFamily="34" charset="0"/>
                <a:ea typeface="DengXian" panose="02010600030101010101" pitchFamily="2" charset="-122"/>
                <a:cs typeface="Arial" panose="020B0604020202020204" pitchFamily="34" charset="0"/>
              </a:rPr>
              <a:t>It is however not advised to replace a classroom session by the booklet only. </a:t>
            </a:r>
          </a:p>
        </p:txBody>
      </p:sp>
      <p:sp>
        <p:nvSpPr>
          <p:cNvPr id="21" name="Rectangle 20">
            <a:extLst>
              <a:ext uri="{FF2B5EF4-FFF2-40B4-BE49-F238E27FC236}">
                <a16:creationId xmlns:a16="http://schemas.microsoft.com/office/drawing/2014/main" id="{1ED4CBFA-6863-4721-86B9-C6CEBF328361}"/>
              </a:ext>
            </a:extLst>
          </p:cNvPr>
          <p:cNvSpPr/>
          <p:nvPr/>
        </p:nvSpPr>
        <p:spPr>
          <a:xfrm>
            <a:off x="979719" y="4281515"/>
            <a:ext cx="3931920" cy="1849383"/>
          </a:xfrm>
          <a:prstGeom prst="rect">
            <a:avLst/>
          </a:prstGeom>
          <a:solidFill>
            <a:srgbClr val="FFFFFF"/>
          </a:solidFill>
          <a:ln w="127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0" bIns="45719" numCol="1" spcCol="38100" rtlCol="0" anchor="t">
            <a:noAutofit/>
          </a:bodyPr>
          <a:lstStyle/>
          <a:p>
            <a:pPr lvl="0">
              <a:lnSpc>
                <a:spcPct val="107000"/>
              </a:lnSpc>
              <a:spcAft>
                <a:spcPts val="600"/>
              </a:spcAft>
            </a:pPr>
            <a:r>
              <a:rPr lang="en-US" sz="1300" b="1" dirty="0">
                <a:latin typeface="Arial" panose="020B0604020202020204" pitchFamily="34" charset="0"/>
                <a:ea typeface="DengXian" panose="02010600030101010101" pitchFamily="2" charset="-122"/>
                <a:cs typeface="Arial" panose="020B0604020202020204" pitchFamily="34" charset="0"/>
              </a:rPr>
              <a:t>The online classroom format</a:t>
            </a:r>
            <a:r>
              <a:rPr lang="en-US" sz="1300" dirty="0">
                <a:latin typeface="Arial" panose="020B0604020202020204" pitchFamily="34" charset="0"/>
                <a:ea typeface="DengXian" panose="02010600030101010101" pitchFamily="2" charset="-122"/>
                <a:cs typeface="Arial" panose="020B0604020202020204" pitchFamily="34" charset="0"/>
              </a:rPr>
              <a:t>:</a:t>
            </a:r>
          </a:p>
          <a:p>
            <a:pPr marL="285750" lvl="0" indent="-285750">
              <a:lnSpc>
                <a:spcPct val="107000"/>
              </a:lnSpc>
              <a:spcAft>
                <a:spcPts val="600"/>
              </a:spcAft>
              <a:buFont typeface="Wingdings" panose="05000000000000000000" pitchFamily="2" charset="2"/>
              <a:buChar char="ü"/>
            </a:pPr>
            <a:r>
              <a:rPr lang="en-US" sz="1300" dirty="0">
                <a:solidFill>
                  <a:srgbClr val="000000"/>
                </a:solidFill>
                <a:latin typeface="Arial" panose="020B0604020202020204" pitchFamily="34" charset="0"/>
                <a:ea typeface="DengXian" panose="02010600030101010101" pitchFamily="2" charset="-122"/>
                <a:cs typeface="Arial" panose="020B0604020202020204" pitchFamily="34" charset="0"/>
              </a:rPr>
              <a:t>The </a:t>
            </a:r>
            <a:r>
              <a:rPr lang="en-US" sz="1300" b="1" dirty="0">
                <a:solidFill>
                  <a:srgbClr val="000000"/>
                </a:solidFill>
                <a:latin typeface="Arial" panose="020B0604020202020204" pitchFamily="34" charset="0"/>
                <a:ea typeface="DengXian" panose="02010600030101010101" pitchFamily="2" charset="-122"/>
                <a:cs typeface="Arial" panose="020B0604020202020204" pitchFamily="34" charset="0"/>
              </a:rPr>
              <a:t>e-learning course </a:t>
            </a:r>
            <a:r>
              <a:rPr lang="en-US" sz="1300" dirty="0">
                <a:solidFill>
                  <a:srgbClr val="000000"/>
                </a:solidFill>
                <a:latin typeface="Arial" panose="020B0604020202020204" pitchFamily="34" charset="0"/>
                <a:ea typeface="DengXian" panose="02010600030101010101" pitchFamily="2" charset="-122"/>
                <a:cs typeface="Arial" panose="020B0604020202020204" pitchFamily="34" charset="0"/>
              </a:rPr>
              <a:t>available on Inspira or the UNSSC platform can be used in a classroom format if a good internet connection is available but there are insufficient individual computers at personnel’s disposal to take the course.  </a:t>
            </a:r>
          </a:p>
          <a:p>
            <a:pPr marL="285750" lvl="0" indent="-285750">
              <a:lnSpc>
                <a:spcPct val="107000"/>
              </a:lnSpc>
              <a:spcAft>
                <a:spcPts val="600"/>
              </a:spcAft>
              <a:buFont typeface="Wingdings" panose="05000000000000000000" pitchFamily="2" charset="2"/>
              <a:buChar char="ü"/>
            </a:pPr>
            <a:r>
              <a:rPr lang="en-US" sz="1300" dirty="0">
                <a:solidFill>
                  <a:srgbClr val="000000"/>
                </a:solidFill>
                <a:effectLst/>
                <a:latin typeface="Arial" panose="020B0604020202020204" pitchFamily="34" charset="0"/>
                <a:ea typeface="DengXian" panose="02010600030101010101" pitchFamily="2" charset="-122"/>
                <a:cs typeface="Arial" panose="020B0604020202020204" pitchFamily="34" charset="0"/>
              </a:rPr>
              <a:t>The assessment must be taken </a:t>
            </a:r>
            <a:r>
              <a:rPr lang="en-US" sz="1300" dirty="0">
                <a:solidFill>
                  <a:srgbClr val="000000"/>
                </a:solidFill>
                <a:latin typeface="Arial" panose="020B0604020202020204" pitchFamily="34" charset="0"/>
                <a:ea typeface="DengXian" panose="02010600030101010101" pitchFamily="2" charset="-122"/>
                <a:cs typeface="Arial" panose="020B0604020202020204" pitchFamily="34" charset="0"/>
              </a:rPr>
              <a:t>on paper by each participant right after the class. </a:t>
            </a:r>
            <a:endParaRPr lang="en-US" sz="1300" dirty="0">
              <a:solidFill>
                <a:srgbClr val="000000"/>
              </a:solidFill>
              <a:effectLst/>
              <a:latin typeface="Arial" panose="020B0604020202020204" pitchFamily="34" charset="0"/>
              <a:ea typeface="DengXian" panose="02010600030101010101" pitchFamily="2" charset="-122"/>
              <a:cs typeface="Arial" panose="020B0604020202020204" pitchFamily="34" charset="0"/>
            </a:endParaRPr>
          </a:p>
        </p:txBody>
      </p:sp>
      <p:sp>
        <p:nvSpPr>
          <p:cNvPr id="22" name="Rectangle 21">
            <a:extLst>
              <a:ext uri="{FF2B5EF4-FFF2-40B4-BE49-F238E27FC236}">
                <a16:creationId xmlns:a16="http://schemas.microsoft.com/office/drawing/2014/main" id="{D6C4EAEA-79B2-4285-ABED-AB5D75592D26}"/>
              </a:ext>
            </a:extLst>
          </p:cNvPr>
          <p:cNvSpPr/>
          <p:nvPr/>
        </p:nvSpPr>
        <p:spPr>
          <a:xfrm>
            <a:off x="5187304" y="4283093"/>
            <a:ext cx="3982096" cy="1849383"/>
          </a:xfrm>
          <a:prstGeom prst="rect">
            <a:avLst/>
          </a:prstGeom>
          <a:solidFill>
            <a:srgbClr val="FFFFFF"/>
          </a:solidFill>
          <a:ln w="127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noAutofit/>
          </a:bodyPr>
          <a:lstStyle/>
          <a:p>
            <a:pPr>
              <a:lnSpc>
                <a:spcPct val="107000"/>
              </a:lnSpc>
              <a:spcAft>
                <a:spcPts val="600"/>
              </a:spcAft>
            </a:pPr>
            <a:r>
              <a:rPr lang="en-US" sz="1300" b="1" dirty="0">
                <a:latin typeface="Arial" panose="020B0604020202020204" pitchFamily="34" charset="0"/>
                <a:ea typeface="DengXian" panose="02010600030101010101" pitchFamily="2" charset="-122"/>
                <a:cs typeface="Arial" panose="020B0604020202020204" pitchFamily="34" charset="0"/>
              </a:rPr>
              <a:t>The classroom off-line format</a:t>
            </a:r>
          </a:p>
          <a:p>
            <a:pPr marL="285750" indent="-285750">
              <a:lnSpc>
                <a:spcPct val="107000"/>
              </a:lnSpc>
              <a:spcAft>
                <a:spcPts val="600"/>
              </a:spcAft>
              <a:buFont typeface="Wingdings" panose="05000000000000000000" pitchFamily="2" charset="2"/>
              <a:buChar char="ü"/>
            </a:pPr>
            <a:r>
              <a:rPr lang="en-US" sz="1300" dirty="0">
                <a:solidFill>
                  <a:srgbClr val="000000"/>
                </a:solidFill>
                <a:latin typeface="Arial" panose="020B0604020202020204" pitchFamily="34" charset="0"/>
                <a:ea typeface="DengXian" panose="02010600030101010101" pitchFamily="2" charset="-122"/>
                <a:cs typeface="Arial" panose="020B0604020202020204" pitchFamily="34" charset="0"/>
              </a:rPr>
              <a:t>The course lessons are available as </a:t>
            </a:r>
            <a:r>
              <a:rPr lang="en-US" sz="1300" b="1" dirty="0">
                <a:solidFill>
                  <a:srgbClr val="000000"/>
                </a:solidFill>
                <a:latin typeface="Arial" panose="020B0604020202020204" pitchFamily="34" charset="0"/>
                <a:ea typeface="DengXian" panose="02010600030101010101" pitchFamily="2" charset="-122"/>
                <a:cs typeface="Arial" panose="020B0604020202020204" pitchFamily="34" charset="0"/>
              </a:rPr>
              <a:t>PowerPoint presentations</a:t>
            </a:r>
            <a:r>
              <a:rPr lang="en-US" sz="1300" dirty="0">
                <a:solidFill>
                  <a:srgbClr val="000000"/>
                </a:solidFill>
                <a:latin typeface="Arial" panose="020B0604020202020204" pitchFamily="34" charset="0"/>
                <a:ea typeface="DengXian" panose="02010600030101010101" pitchFamily="2" charset="-122"/>
                <a:cs typeface="Arial" panose="020B0604020202020204" pitchFamily="34" charset="0"/>
              </a:rPr>
              <a:t> and can easily be used if the internet connection is not available or reliable.</a:t>
            </a:r>
          </a:p>
          <a:p>
            <a:pPr marL="285750" indent="-285750">
              <a:lnSpc>
                <a:spcPct val="107000"/>
              </a:lnSpc>
              <a:spcAft>
                <a:spcPts val="600"/>
              </a:spcAft>
              <a:buFont typeface="Wingdings" panose="05000000000000000000" pitchFamily="2" charset="2"/>
              <a:buChar char="ü"/>
            </a:pPr>
            <a:r>
              <a:rPr lang="en-US" sz="1300" dirty="0">
                <a:solidFill>
                  <a:srgbClr val="000000"/>
                </a:solidFill>
                <a:latin typeface="Arial" panose="020B0604020202020204" pitchFamily="34" charset="0"/>
                <a:ea typeface="DengXian" panose="02010600030101010101" pitchFamily="2" charset="-122"/>
                <a:cs typeface="Arial" panose="020B0604020202020204" pitchFamily="34" charset="0"/>
              </a:rPr>
              <a:t>The assessment must be taken on paper by each participant right after the class. </a:t>
            </a:r>
          </a:p>
          <a:p>
            <a:pPr marL="285750" indent="-285750">
              <a:lnSpc>
                <a:spcPct val="107000"/>
              </a:lnSpc>
              <a:spcAft>
                <a:spcPts val="600"/>
              </a:spcAft>
              <a:buFont typeface="Wingdings" panose="05000000000000000000" pitchFamily="2" charset="2"/>
              <a:buChar char="ü"/>
            </a:pPr>
            <a:endParaRPr lang="en-US" sz="1300" dirty="0">
              <a:solidFill>
                <a:srgbClr val="000000"/>
              </a:solidFill>
              <a:latin typeface="Arial" panose="020B0604020202020204" pitchFamily="34" charset="0"/>
              <a:ea typeface="DengXian" panose="02010600030101010101" pitchFamily="2" charset="-122"/>
              <a:cs typeface="Arial" panose="020B0604020202020204" pitchFamily="34" charset="0"/>
            </a:endParaRPr>
          </a:p>
        </p:txBody>
      </p:sp>
    </p:spTree>
    <p:extLst>
      <p:ext uri="{BB962C8B-B14F-4D97-AF65-F5344CB8AC3E}">
        <p14:creationId xmlns:p14="http://schemas.microsoft.com/office/powerpoint/2010/main" val="1620376313"/>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23341A33-46CF-4F11-BBCE-2B9A0B4AAB2C}"/>
              </a:ext>
            </a:extLst>
          </p:cNvPr>
          <p:cNvSpPr txBox="1">
            <a:spLocks/>
          </p:cNvSpPr>
          <p:nvPr/>
        </p:nvSpPr>
        <p:spPr>
          <a:xfrm>
            <a:off x="687504" y="463128"/>
            <a:ext cx="8119142" cy="523148"/>
          </a:xfrm>
          <a:prstGeom prst="rect">
            <a:avLst/>
          </a:prstGeom>
          <a:ln w="12700">
            <a:miter lim="400000"/>
          </a:ln>
          <a:extLst>
            <a:ext uri="{C572A759-6A51-4108-AA02-DFA0A04FC94B}">
              <ma14:wrappingTextBoxFlag xmlns:ma14="http://schemas.microsoft.com/office/mac/drawingml/2011/main" xmlns="" val="1"/>
            </a:ext>
          </a:extLst>
        </p:spPr>
        <p:txBody>
          <a:bodyPr lIns="45719" rIns="45719" anchor="t">
            <a:noAutofit/>
          </a:bodyPr>
          <a:lstStyle>
            <a:lvl1pPr marL="0" marR="0" indent="0" algn="l" defTabSz="914400" rtl="0" latinLnBrk="0">
              <a:lnSpc>
                <a:spcPct val="100000"/>
              </a:lnSpc>
              <a:spcBef>
                <a:spcPts val="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1pPr>
            <a:lvl2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2pPr>
            <a:lvl3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3pPr>
            <a:lvl4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4pPr>
            <a:lvl5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5pPr>
            <a:lvl6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6pPr>
            <a:lvl7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7pPr>
            <a:lvl8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8pPr>
            <a:lvl9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9pPr>
          </a:lstStyle>
          <a:p>
            <a:pPr>
              <a:lnSpc>
                <a:spcPct val="107000"/>
              </a:lnSpc>
            </a:pPr>
            <a:r>
              <a:rPr lang="en-US" dirty="0">
                <a:latin typeface="Arial" panose="020B0604020202020204" pitchFamily="34" charset="0"/>
                <a:ea typeface="DengXian" panose="02010600030101010101" pitchFamily="2" charset="-122"/>
                <a:cs typeface="Arial" panose="020B0604020202020204" pitchFamily="34" charset="0"/>
              </a:rPr>
              <a:t>The classroom off-line format:</a:t>
            </a:r>
          </a:p>
          <a:p>
            <a:pPr>
              <a:lnSpc>
                <a:spcPct val="107000"/>
              </a:lnSpc>
            </a:pPr>
            <a:r>
              <a:rPr lang="en-US" sz="2000" dirty="0">
                <a:latin typeface="Arial" panose="020B0604020202020204" pitchFamily="34" charset="0"/>
                <a:ea typeface="DengXian" panose="02010600030101010101" pitchFamily="2" charset="-122"/>
                <a:cs typeface="Arial" panose="020B0604020202020204" pitchFamily="34" charset="0"/>
              </a:rPr>
              <a:t>Which PowerPoint presentations should you use?</a:t>
            </a:r>
          </a:p>
          <a:p>
            <a:pPr>
              <a:lnSpc>
                <a:spcPct val="107000"/>
              </a:lnSpc>
            </a:pPr>
            <a:endParaRPr lang="en-US" dirty="0">
              <a:latin typeface="Arial" panose="020B0604020202020204" pitchFamily="34" charset="0"/>
              <a:ea typeface="DengXian" panose="02010600030101010101" pitchFamily="2" charset="-122"/>
              <a:cs typeface="Arial" panose="020B0604020202020204" pitchFamily="34" charset="0"/>
            </a:endParaRPr>
          </a:p>
        </p:txBody>
      </p:sp>
      <p:sp>
        <p:nvSpPr>
          <p:cNvPr id="2" name="Rectangle 1">
            <a:extLst>
              <a:ext uri="{FF2B5EF4-FFF2-40B4-BE49-F238E27FC236}">
                <a16:creationId xmlns:a16="http://schemas.microsoft.com/office/drawing/2014/main" id="{47C19906-A79D-4EC3-B07A-290C75EF23E5}"/>
              </a:ext>
            </a:extLst>
          </p:cNvPr>
          <p:cNvSpPr/>
          <p:nvPr/>
        </p:nvSpPr>
        <p:spPr>
          <a:xfrm>
            <a:off x="231124" y="2469634"/>
            <a:ext cx="1367682" cy="307777"/>
          </a:xfrm>
          <a:prstGeom prst="rect">
            <a:avLst/>
          </a:prstGeom>
        </p:spPr>
        <p:txBody>
          <a:bodyPr wrap="none">
            <a:spAutoFit/>
          </a:bodyPr>
          <a:lstStyle/>
          <a:p>
            <a:r>
              <a:rPr lang="en-US" sz="1400" b="1" dirty="0">
                <a:latin typeface="Arial" panose="020B0604020202020204" pitchFamily="34" charset="0"/>
                <a:ea typeface="DengXian" panose="02010600030101010101" pitchFamily="2" charset="-122"/>
                <a:cs typeface="Arial" panose="020B0604020202020204" pitchFamily="34" charset="0"/>
              </a:rPr>
              <a:t>All personnel </a:t>
            </a:r>
            <a:endParaRPr lang="en-US" sz="1400" dirty="0"/>
          </a:p>
        </p:txBody>
      </p:sp>
      <p:sp>
        <p:nvSpPr>
          <p:cNvPr id="16" name="Rectangle 15">
            <a:extLst>
              <a:ext uri="{FF2B5EF4-FFF2-40B4-BE49-F238E27FC236}">
                <a16:creationId xmlns:a16="http://schemas.microsoft.com/office/drawing/2014/main" id="{E0C6BD05-0388-4355-8A38-0CFF6B46D8FB}"/>
              </a:ext>
            </a:extLst>
          </p:cNvPr>
          <p:cNvSpPr/>
          <p:nvPr/>
        </p:nvSpPr>
        <p:spPr>
          <a:xfrm>
            <a:off x="231124" y="3825715"/>
            <a:ext cx="1019831" cy="307777"/>
          </a:xfrm>
          <a:prstGeom prst="rect">
            <a:avLst/>
          </a:prstGeom>
        </p:spPr>
        <p:txBody>
          <a:bodyPr wrap="none">
            <a:spAutoFit/>
          </a:bodyPr>
          <a:lstStyle/>
          <a:p>
            <a:r>
              <a:rPr lang="en-US" sz="1400" b="1" dirty="0">
                <a:latin typeface="Arial" panose="020B0604020202020204" pitchFamily="34" charset="0"/>
                <a:ea typeface="DengXian" panose="02010600030101010101" pitchFamily="2" charset="-122"/>
                <a:cs typeface="Arial" panose="020B0604020202020204" pitchFamily="34" charset="0"/>
              </a:rPr>
              <a:t>Managers</a:t>
            </a:r>
            <a:endParaRPr lang="en-US" sz="1400" dirty="0"/>
          </a:p>
        </p:txBody>
      </p:sp>
      <p:sp>
        <p:nvSpPr>
          <p:cNvPr id="18" name="Rectangle 17">
            <a:extLst>
              <a:ext uri="{FF2B5EF4-FFF2-40B4-BE49-F238E27FC236}">
                <a16:creationId xmlns:a16="http://schemas.microsoft.com/office/drawing/2014/main" id="{36AE25E0-2578-4ED6-9278-C7B6CD77244C}"/>
              </a:ext>
            </a:extLst>
          </p:cNvPr>
          <p:cNvSpPr/>
          <p:nvPr/>
        </p:nvSpPr>
        <p:spPr>
          <a:xfrm>
            <a:off x="231124" y="5530530"/>
            <a:ext cx="1330814" cy="307777"/>
          </a:xfrm>
          <a:prstGeom prst="rect">
            <a:avLst/>
          </a:prstGeom>
        </p:spPr>
        <p:txBody>
          <a:bodyPr wrap="none">
            <a:spAutoFit/>
          </a:bodyPr>
          <a:lstStyle/>
          <a:p>
            <a:r>
              <a:rPr lang="en-US" sz="1400" b="1" dirty="0">
                <a:latin typeface="Arial" panose="020B0604020202020204" pitchFamily="34" charset="0"/>
                <a:ea typeface="DengXian" panose="02010600030101010101" pitchFamily="2" charset="-122"/>
                <a:cs typeface="Arial" panose="020B0604020202020204" pitchFamily="34" charset="0"/>
              </a:rPr>
              <a:t>Commanders</a:t>
            </a:r>
            <a:endParaRPr lang="en-US" sz="1400" dirty="0"/>
          </a:p>
        </p:txBody>
      </p:sp>
      <p:sp>
        <p:nvSpPr>
          <p:cNvPr id="19" name="Rectangle 18">
            <a:extLst>
              <a:ext uri="{FF2B5EF4-FFF2-40B4-BE49-F238E27FC236}">
                <a16:creationId xmlns:a16="http://schemas.microsoft.com/office/drawing/2014/main" id="{61F6D55F-0A16-4BBA-83AD-3EBFBAFCBB2D}"/>
              </a:ext>
            </a:extLst>
          </p:cNvPr>
          <p:cNvSpPr/>
          <p:nvPr/>
        </p:nvSpPr>
        <p:spPr>
          <a:xfrm>
            <a:off x="2339598" y="1596248"/>
            <a:ext cx="1523852" cy="306109"/>
          </a:xfrm>
          <a:prstGeom prst="rect">
            <a:avLst/>
          </a:prstGeom>
        </p:spPr>
        <p:txBody>
          <a:bodyPr wrap="square">
            <a:spAutoFit/>
          </a:bodyPr>
          <a:lstStyle/>
          <a:p>
            <a:pPr algn="ctr">
              <a:lnSpc>
                <a:spcPct val="107000"/>
              </a:lnSpc>
              <a:spcAft>
                <a:spcPts val="600"/>
              </a:spcAft>
            </a:pPr>
            <a:r>
              <a:rPr lang="en-US" sz="1400" b="1" dirty="0">
                <a:solidFill>
                  <a:schemeClr val="bg1">
                    <a:lumMod val="50000"/>
                  </a:schemeClr>
                </a:solidFill>
                <a:latin typeface="Arial" panose="020B0604020202020204" pitchFamily="34" charset="0"/>
                <a:ea typeface="DengXian" panose="02010600030101010101" pitchFamily="2" charset="-122"/>
                <a:cs typeface="Arial" panose="020B0604020202020204" pitchFamily="34" charset="0"/>
              </a:rPr>
              <a:t>Lessons</a:t>
            </a:r>
            <a:endParaRPr lang="en-US" sz="1200" b="1" dirty="0">
              <a:solidFill>
                <a:schemeClr val="bg1">
                  <a:lumMod val="50000"/>
                </a:schemeClr>
              </a:solidFill>
              <a:effectLst/>
              <a:latin typeface="Arial" panose="020B0604020202020204" pitchFamily="34" charset="0"/>
              <a:ea typeface="DengXian" panose="02010600030101010101" pitchFamily="2" charset="-122"/>
              <a:cs typeface="Arial" panose="020B0604020202020204" pitchFamily="34" charset="0"/>
            </a:endParaRPr>
          </a:p>
        </p:txBody>
      </p:sp>
      <p:sp>
        <p:nvSpPr>
          <p:cNvPr id="23" name="Rectangle 22">
            <a:extLst>
              <a:ext uri="{FF2B5EF4-FFF2-40B4-BE49-F238E27FC236}">
                <a16:creationId xmlns:a16="http://schemas.microsoft.com/office/drawing/2014/main" id="{948820F1-961B-4ADC-9472-A10AB1403FF7}"/>
              </a:ext>
            </a:extLst>
          </p:cNvPr>
          <p:cNvSpPr/>
          <p:nvPr/>
        </p:nvSpPr>
        <p:spPr>
          <a:xfrm>
            <a:off x="5692398" y="1596247"/>
            <a:ext cx="1523852" cy="306109"/>
          </a:xfrm>
          <a:prstGeom prst="rect">
            <a:avLst/>
          </a:prstGeom>
        </p:spPr>
        <p:txBody>
          <a:bodyPr wrap="square">
            <a:spAutoFit/>
          </a:bodyPr>
          <a:lstStyle/>
          <a:p>
            <a:pPr algn="ctr">
              <a:lnSpc>
                <a:spcPct val="107000"/>
              </a:lnSpc>
              <a:spcAft>
                <a:spcPts val="600"/>
              </a:spcAft>
            </a:pPr>
            <a:r>
              <a:rPr lang="en-US" sz="1400" b="1" dirty="0">
                <a:solidFill>
                  <a:schemeClr val="bg1">
                    <a:lumMod val="50000"/>
                  </a:schemeClr>
                </a:solidFill>
                <a:latin typeface="Arial" panose="020B0604020202020204" pitchFamily="34" charset="0"/>
                <a:ea typeface="DengXian" panose="02010600030101010101" pitchFamily="2" charset="-122"/>
                <a:cs typeface="Arial" panose="020B0604020202020204" pitchFamily="34" charset="0"/>
              </a:rPr>
              <a:t>Assessment</a:t>
            </a:r>
            <a:endParaRPr lang="en-US" sz="1200" b="1" dirty="0">
              <a:solidFill>
                <a:schemeClr val="bg1">
                  <a:lumMod val="50000"/>
                </a:schemeClr>
              </a:solidFill>
              <a:effectLst/>
              <a:latin typeface="Arial" panose="020B0604020202020204" pitchFamily="34" charset="0"/>
              <a:ea typeface="DengXian" panose="02010600030101010101" pitchFamily="2" charset="-122"/>
              <a:cs typeface="Arial" panose="020B0604020202020204" pitchFamily="34" charset="0"/>
            </a:endParaRPr>
          </a:p>
        </p:txBody>
      </p:sp>
      <p:pic>
        <p:nvPicPr>
          <p:cNvPr id="7" name="Picture 6">
            <a:extLst>
              <a:ext uri="{FF2B5EF4-FFF2-40B4-BE49-F238E27FC236}">
                <a16:creationId xmlns:a16="http://schemas.microsoft.com/office/drawing/2014/main" id="{5EEE52BE-B26A-42A2-B4FC-3BF762A31922}"/>
              </a:ext>
            </a:extLst>
          </p:cNvPr>
          <p:cNvPicPr>
            <a:picLocks noChangeAspect="1"/>
          </p:cNvPicPr>
          <p:nvPr/>
        </p:nvPicPr>
        <p:blipFill rotWithShape="1">
          <a:blip r:embed="rId3"/>
          <a:srcRect t="74931" b="14012"/>
          <a:stretch/>
        </p:blipFill>
        <p:spPr>
          <a:xfrm>
            <a:off x="4652217" y="4575194"/>
            <a:ext cx="3371850" cy="215900"/>
          </a:xfrm>
          <a:prstGeom prst="rect">
            <a:avLst/>
          </a:prstGeom>
        </p:spPr>
      </p:pic>
      <p:pic>
        <p:nvPicPr>
          <p:cNvPr id="24" name="Picture 23">
            <a:extLst>
              <a:ext uri="{FF2B5EF4-FFF2-40B4-BE49-F238E27FC236}">
                <a16:creationId xmlns:a16="http://schemas.microsoft.com/office/drawing/2014/main" id="{A8906254-5596-41CE-85BB-7B01EF5ADDA6}"/>
              </a:ext>
            </a:extLst>
          </p:cNvPr>
          <p:cNvPicPr>
            <a:picLocks noChangeAspect="1"/>
          </p:cNvPicPr>
          <p:nvPr/>
        </p:nvPicPr>
        <p:blipFill rotWithShape="1">
          <a:blip r:embed="rId4"/>
          <a:srcRect t="16455" r="13811" b="22483"/>
          <a:stretch/>
        </p:blipFill>
        <p:spPr>
          <a:xfrm>
            <a:off x="1523622" y="2284869"/>
            <a:ext cx="3022979" cy="905845"/>
          </a:xfrm>
          <a:prstGeom prst="rect">
            <a:avLst/>
          </a:prstGeom>
        </p:spPr>
      </p:pic>
      <p:pic>
        <p:nvPicPr>
          <p:cNvPr id="25" name="Picture 24">
            <a:extLst>
              <a:ext uri="{FF2B5EF4-FFF2-40B4-BE49-F238E27FC236}">
                <a16:creationId xmlns:a16="http://schemas.microsoft.com/office/drawing/2014/main" id="{1EE50631-F1D9-4A9F-8716-2FF038FE7A02}"/>
              </a:ext>
            </a:extLst>
          </p:cNvPr>
          <p:cNvPicPr>
            <a:picLocks noChangeAspect="1"/>
          </p:cNvPicPr>
          <p:nvPr/>
        </p:nvPicPr>
        <p:blipFill rotWithShape="1">
          <a:blip r:embed="rId4"/>
          <a:srcRect t="30536" r="13001"/>
          <a:stretch/>
        </p:blipFill>
        <p:spPr>
          <a:xfrm>
            <a:off x="1523620" y="3719716"/>
            <a:ext cx="3022981" cy="1020894"/>
          </a:xfrm>
          <a:prstGeom prst="rect">
            <a:avLst/>
          </a:prstGeom>
        </p:spPr>
      </p:pic>
      <p:pic>
        <p:nvPicPr>
          <p:cNvPr id="26" name="Picture 25">
            <a:extLst>
              <a:ext uri="{FF2B5EF4-FFF2-40B4-BE49-F238E27FC236}">
                <a16:creationId xmlns:a16="http://schemas.microsoft.com/office/drawing/2014/main" id="{097836A7-CBEC-4595-951F-29EFB2BFFEEF}"/>
              </a:ext>
            </a:extLst>
          </p:cNvPr>
          <p:cNvPicPr>
            <a:picLocks noChangeAspect="1"/>
          </p:cNvPicPr>
          <p:nvPr/>
        </p:nvPicPr>
        <p:blipFill rotWithShape="1">
          <a:blip r:embed="rId3"/>
          <a:srcRect t="23549" b="67169"/>
          <a:stretch/>
        </p:blipFill>
        <p:spPr>
          <a:xfrm>
            <a:off x="4652217" y="2771729"/>
            <a:ext cx="3657600" cy="196622"/>
          </a:xfrm>
          <a:prstGeom prst="rect">
            <a:avLst/>
          </a:prstGeom>
        </p:spPr>
      </p:pic>
      <p:pic>
        <p:nvPicPr>
          <p:cNvPr id="27" name="Picture 26">
            <a:extLst>
              <a:ext uri="{FF2B5EF4-FFF2-40B4-BE49-F238E27FC236}">
                <a16:creationId xmlns:a16="http://schemas.microsoft.com/office/drawing/2014/main" id="{39842525-6763-4527-86C0-7CEDBE8971DC}"/>
              </a:ext>
            </a:extLst>
          </p:cNvPr>
          <p:cNvPicPr>
            <a:picLocks noChangeAspect="1"/>
          </p:cNvPicPr>
          <p:nvPr/>
        </p:nvPicPr>
        <p:blipFill rotWithShape="1">
          <a:blip r:embed="rId3"/>
          <a:srcRect t="12919" b="75791"/>
          <a:stretch/>
        </p:blipFill>
        <p:spPr>
          <a:xfrm>
            <a:off x="4652217" y="2412552"/>
            <a:ext cx="3657600" cy="239125"/>
          </a:xfrm>
          <a:prstGeom prst="rect">
            <a:avLst/>
          </a:prstGeom>
        </p:spPr>
      </p:pic>
      <p:pic>
        <p:nvPicPr>
          <p:cNvPr id="28" name="Picture 27">
            <a:extLst>
              <a:ext uri="{FF2B5EF4-FFF2-40B4-BE49-F238E27FC236}">
                <a16:creationId xmlns:a16="http://schemas.microsoft.com/office/drawing/2014/main" id="{3A1E0987-AD7C-4764-A470-65266C1D2C03}"/>
              </a:ext>
            </a:extLst>
          </p:cNvPr>
          <p:cNvPicPr>
            <a:picLocks noChangeAspect="1"/>
          </p:cNvPicPr>
          <p:nvPr/>
        </p:nvPicPr>
        <p:blipFill rotWithShape="1">
          <a:blip r:embed="rId3"/>
          <a:srcRect t="1197" b="86587"/>
          <a:stretch/>
        </p:blipFill>
        <p:spPr>
          <a:xfrm>
            <a:off x="4652217" y="2033758"/>
            <a:ext cx="3657600" cy="258742"/>
          </a:xfrm>
          <a:prstGeom prst="rect">
            <a:avLst/>
          </a:prstGeom>
        </p:spPr>
      </p:pic>
      <p:pic>
        <p:nvPicPr>
          <p:cNvPr id="29" name="Picture 28">
            <a:extLst>
              <a:ext uri="{FF2B5EF4-FFF2-40B4-BE49-F238E27FC236}">
                <a16:creationId xmlns:a16="http://schemas.microsoft.com/office/drawing/2014/main" id="{08DA5820-8AA6-4C1A-98A7-5CCA2C0C715E}"/>
              </a:ext>
            </a:extLst>
          </p:cNvPr>
          <p:cNvPicPr>
            <a:picLocks noChangeAspect="1"/>
          </p:cNvPicPr>
          <p:nvPr/>
        </p:nvPicPr>
        <p:blipFill rotWithShape="1">
          <a:blip r:embed="rId3"/>
          <a:srcRect t="53468" b="36906"/>
          <a:stretch/>
        </p:blipFill>
        <p:spPr>
          <a:xfrm>
            <a:off x="4639517" y="6281786"/>
            <a:ext cx="3566160" cy="198790"/>
          </a:xfrm>
          <a:prstGeom prst="rect">
            <a:avLst/>
          </a:prstGeom>
        </p:spPr>
      </p:pic>
      <p:sp>
        <p:nvSpPr>
          <p:cNvPr id="8" name="Rectangle 7">
            <a:extLst>
              <a:ext uri="{FF2B5EF4-FFF2-40B4-BE49-F238E27FC236}">
                <a16:creationId xmlns:a16="http://schemas.microsoft.com/office/drawing/2014/main" id="{146FFE39-1424-4423-B1B3-54AA38976378}"/>
              </a:ext>
            </a:extLst>
          </p:cNvPr>
          <p:cNvSpPr/>
          <p:nvPr/>
        </p:nvSpPr>
        <p:spPr>
          <a:xfrm>
            <a:off x="6221609" y="2198282"/>
            <a:ext cx="651717" cy="307777"/>
          </a:xfrm>
          <a:prstGeom prst="rect">
            <a:avLst/>
          </a:prstGeom>
        </p:spPr>
        <p:txBody>
          <a:bodyPr wrap="square">
            <a:spAutoFit/>
          </a:bodyPr>
          <a:lstStyle/>
          <a:p>
            <a:r>
              <a:rPr lang="en-US" sz="1400" dirty="0">
                <a:latin typeface="Arial" panose="020B0604020202020204" pitchFamily="34" charset="0"/>
                <a:ea typeface="DengXian" panose="02010600030101010101" pitchFamily="2" charset="-122"/>
                <a:cs typeface="Arial" panose="020B0604020202020204" pitchFamily="34" charset="0"/>
              </a:rPr>
              <a:t>or</a:t>
            </a:r>
            <a:endParaRPr lang="en-US" sz="1400" dirty="0"/>
          </a:p>
        </p:txBody>
      </p:sp>
      <p:sp>
        <p:nvSpPr>
          <p:cNvPr id="30" name="Rectangle 29">
            <a:extLst>
              <a:ext uri="{FF2B5EF4-FFF2-40B4-BE49-F238E27FC236}">
                <a16:creationId xmlns:a16="http://schemas.microsoft.com/office/drawing/2014/main" id="{793A8A2E-72FC-4B80-8DD3-8AD89B116A60}"/>
              </a:ext>
            </a:extLst>
          </p:cNvPr>
          <p:cNvSpPr/>
          <p:nvPr/>
        </p:nvSpPr>
        <p:spPr>
          <a:xfrm>
            <a:off x="6221609" y="2566582"/>
            <a:ext cx="651717" cy="307777"/>
          </a:xfrm>
          <a:prstGeom prst="rect">
            <a:avLst/>
          </a:prstGeom>
        </p:spPr>
        <p:txBody>
          <a:bodyPr wrap="square">
            <a:spAutoFit/>
          </a:bodyPr>
          <a:lstStyle/>
          <a:p>
            <a:r>
              <a:rPr lang="en-US" sz="1400" dirty="0">
                <a:latin typeface="Arial" panose="020B0604020202020204" pitchFamily="34" charset="0"/>
                <a:ea typeface="DengXian" panose="02010600030101010101" pitchFamily="2" charset="-122"/>
                <a:cs typeface="Arial" panose="020B0604020202020204" pitchFamily="34" charset="0"/>
              </a:rPr>
              <a:t>or</a:t>
            </a:r>
            <a:endParaRPr lang="en-US" sz="1400" dirty="0"/>
          </a:p>
        </p:txBody>
      </p:sp>
      <p:pic>
        <p:nvPicPr>
          <p:cNvPr id="31" name="Picture 30">
            <a:extLst>
              <a:ext uri="{FF2B5EF4-FFF2-40B4-BE49-F238E27FC236}">
                <a16:creationId xmlns:a16="http://schemas.microsoft.com/office/drawing/2014/main" id="{050101DE-8D64-4FDE-9816-22E3DECC93E8}"/>
              </a:ext>
            </a:extLst>
          </p:cNvPr>
          <p:cNvPicPr>
            <a:picLocks noChangeAspect="1"/>
          </p:cNvPicPr>
          <p:nvPr/>
        </p:nvPicPr>
        <p:blipFill rotWithShape="1">
          <a:blip r:embed="rId3"/>
          <a:srcRect t="23549" b="67169"/>
          <a:stretch/>
        </p:blipFill>
        <p:spPr>
          <a:xfrm>
            <a:off x="4652217" y="4095536"/>
            <a:ext cx="3657600" cy="196622"/>
          </a:xfrm>
          <a:prstGeom prst="rect">
            <a:avLst/>
          </a:prstGeom>
        </p:spPr>
      </p:pic>
      <p:pic>
        <p:nvPicPr>
          <p:cNvPr id="32" name="Picture 31">
            <a:extLst>
              <a:ext uri="{FF2B5EF4-FFF2-40B4-BE49-F238E27FC236}">
                <a16:creationId xmlns:a16="http://schemas.microsoft.com/office/drawing/2014/main" id="{F19BD401-DD64-484E-8871-257B96832124}"/>
              </a:ext>
            </a:extLst>
          </p:cNvPr>
          <p:cNvPicPr>
            <a:picLocks noChangeAspect="1"/>
          </p:cNvPicPr>
          <p:nvPr/>
        </p:nvPicPr>
        <p:blipFill rotWithShape="1">
          <a:blip r:embed="rId3"/>
          <a:srcRect t="12919" b="75791"/>
          <a:stretch/>
        </p:blipFill>
        <p:spPr>
          <a:xfrm>
            <a:off x="4652217" y="3736359"/>
            <a:ext cx="3657600" cy="239125"/>
          </a:xfrm>
          <a:prstGeom prst="rect">
            <a:avLst/>
          </a:prstGeom>
        </p:spPr>
      </p:pic>
      <p:pic>
        <p:nvPicPr>
          <p:cNvPr id="33" name="Picture 32">
            <a:extLst>
              <a:ext uri="{FF2B5EF4-FFF2-40B4-BE49-F238E27FC236}">
                <a16:creationId xmlns:a16="http://schemas.microsoft.com/office/drawing/2014/main" id="{ABC51788-2A94-4848-9499-93E25FFA753F}"/>
              </a:ext>
            </a:extLst>
          </p:cNvPr>
          <p:cNvPicPr>
            <a:picLocks noChangeAspect="1"/>
          </p:cNvPicPr>
          <p:nvPr/>
        </p:nvPicPr>
        <p:blipFill rotWithShape="1">
          <a:blip r:embed="rId3"/>
          <a:srcRect t="1197" b="86587"/>
          <a:stretch/>
        </p:blipFill>
        <p:spPr>
          <a:xfrm>
            <a:off x="4652217" y="3357565"/>
            <a:ext cx="3657600" cy="258742"/>
          </a:xfrm>
          <a:prstGeom prst="rect">
            <a:avLst/>
          </a:prstGeom>
        </p:spPr>
      </p:pic>
      <p:sp>
        <p:nvSpPr>
          <p:cNvPr id="34" name="Rectangle 33">
            <a:extLst>
              <a:ext uri="{FF2B5EF4-FFF2-40B4-BE49-F238E27FC236}">
                <a16:creationId xmlns:a16="http://schemas.microsoft.com/office/drawing/2014/main" id="{CA435AE7-6FAA-4166-9530-26E0B8019F95}"/>
              </a:ext>
            </a:extLst>
          </p:cNvPr>
          <p:cNvSpPr/>
          <p:nvPr/>
        </p:nvSpPr>
        <p:spPr>
          <a:xfrm>
            <a:off x="6221609" y="3522089"/>
            <a:ext cx="651717" cy="307777"/>
          </a:xfrm>
          <a:prstGeom prst="rect">
            <a:avLst/>
          </a:prstGeom>
        </p:spPr>
        <p:txBody>
          <a:bodyPr wrap="square">
            <a:spAutoFit/>
          </a:bodyPr>
          <a:lstStyle/>
          <a:p>
            <a:r>
              <a:rPr lang="en-US" sz="1400" dirty="0">
                <a:latin typeface="Arial" panose="020B0604020202020204" pitchFamily="34" charset="0"/>
                <a:ea typeface="DengXian" panose="02010600030101010101" pitchFamily="2" charset="-122"/>
                <a:cs typeface="Arial" panose="020B0604020202020204" pitchFamily="34" charset="0"/>
              </a:rPr>
              <a:t>or</a:t>
            </a:r>
            <a:endParaRPr lang="en-US" sz="1400" dirty="0"/>
          </a:p>
        </p:txBody>
      </p:sp>
      <p:sp>
        <p:nvSpPr>
          <p:cNvPr id="35" name="Rectangle 34">
            <a:extLst>
              <a:ext uri="{FF2B5EF4-FFF2-40B4-BE49-F238E27FC236}">
                <a16:creationId xmlns:a16="http://schemas.microsoft.com/office/drawing/2014/main" id="{FE954953-F47D-4BDC-8637-5C95AFD73429}"/>
              </a:ext>
            </a:extLst>
          </p:cNvPr>
          <p:cNvSpPr/>
          <p:nvPr/>
        </p:nvSpPr>
        <p:spPr>
          <a:xfrm>
            <a:off x="6221609" y="3890389"/>
            <a:ext cx="651717" cy="307777"/>
          </a:xfrm>
          <a:prstGeom prst="rect">
            <a:avLst/>
          </a:prstGeom>
        </p:spPr>
        <p:txBody>
          <a:bodyPr wrap="square">
            <a:spAutoFit/>
          </a:bodyPr>
          <a:lstStyle/>
          <a:p>
            <a:r>
              <a:rPr lang="en-US" sz="1400" dirty="0">
                <a:latin typeface="Arial" panose="020B0604020202020204" pitchFamily="34" charset="0"/>
                <a:ea typeface="DengXian" panose="02010600030101010101" pitchFamily="2" charset="-122"/>
                <a:cs typeface="Arial" panose="020B0604020202020204" pitchFamily="34" charset="0"/>
              </a:rPr>
              <a:t>or</a:t>
            </a:r>
            <a:endParaRPr lang="en-US" sz="1400" dirty="0"/>
          </a:p>
        </p:txBody>
      </p:sp>
      <p:cxnSp>
        <p:nvCxnSpPr>
          <p:cNvPr id="11" name="Straight Connector 10">
            <a:extLst>
              <a:ext uri="{FF2B5EF4-FFF2-40B4-BE49-F238E27FC236}">
                <a16:creationId xmlns:a16="http://schemas.microsoft.com/office/drawing/2014/main" id="{1E6832F2-7387-411D-932B-374D6681F714}"/>
              </a:ext>
            </a:extLst>
          </p:cNvPr>
          <p:cNvCxnSpPr/>
          <p:nvPr/>
        </p:nvCxnSpPr>
        <p:spPr>
          <a:xfrm>
            <a:off x="266700" y="3263900"/>
            <a:ext cx="8229600" cy="0"/>
          </a:xfrm>
          <a:prstGeom prst="line">
            <a:avLst/>
          </a:prstGeom>
          <a:noFill/>
          <a:ln w="12700" cap="flat">
            <a:solidFill>
              <a:schemeClr val="tx1"/>
            </a:solidFill>
            <a:prstDash val="dash"/>
            <a:round/>
          </a:ln>
          <a:effectLst/>
          <a:sp3d/>
        </p:spPr>
        <p:style>
          <a:lnRef idx="0">
            <a:scrgbClr r="0" g="0" b="0"/>
          </a:lnRef>
          <a:fillRef idx="0">
            <a:scrgbClr r="0" g="0" b="0"/>
          </a:fillRef>
          <a:effectRef idx="0">
            <a:scrgbClr r="0" g="0" b="0"/>
          </a:effectRef>
          <a:fontRef idx="none"/>
        </p:style>
      </p:cxnSp>
      <p:cxnSp>
        <p:nvCxnSpPr>
          <p:cNvPr id="37" name="Straight Connector 36">
            <a:extLst>
              <a:ext uri="{FF2B5EF4-FFF2-40B4-BE49-F238E27FC236}">
                <a16:creationId xmlns:a16="http://schemas.microsoft.com/office/drawing/2014/main" id="{2129D7A6-2257-499C-AC88-8B6C63BFAC5A}"/>
              </a:ext>
            </a:extLst>
          </p:cNvPr>
          <p:cNvCxnSpPr/>
          <p:nvPr/>
        </p:nvCxnSpPr>
        <p:spPr>
          <a:xfrm>
            <a:off x="266700" y="4914900"/>
            <a:ext cx="8229600" cy="0"/>
          </a:xfrm>
          <a:prstGeom prst="line">
            <a:avLst/>
          </a:prstGeom>
          <a:noFill/>
          <a:ln w="12700" cap="flat">
            <a:solidFill>
              <a:schemeClr val="tx1"/>
            </a:solidFill>
            <a:prstDash val="dash"/>
            <a:round/>
          </a:ln>
          <a:effectLst/>
          <a:sp3d/>
        </p:spPr>
        <p:style>
          <a:lnRef idx="0">
            <a:scrgbClr r="0" g="0" b="0"/>
          </a:lnRef>
          <a:fillRef idx="0">
            <a:scrgbClr r="0" g="0" b="0"/>
          </a:fillRef>
          <a:effectRef idx="0">
            <a:scrgbClr r="0" g="0" b="0"/>
          </a:effectRef>
          <a:fontRef idx="none"/>
        </p:style>
      </p:cxnSp>
      <p:sp>
        <p:nvSpPr>
          <p:cNvPr id="36" name="Rectangle 35">
            <a:extLst>
              <a:ext uri="{FF2B5EF4-FFF2-40B4-BE49-F238E27FC236}">
                <a16:creationId xmlns:a16="http://schemas.microsoft.com/office/drawing/2014/main" id="{2ADAD3C7-BED4-44C5-AD24-615416287773}"/>
              </a:ext>
            </a:extLst>
          </p:cNvPr>
          <p:cNvSpPr/>
          <p:nvPr/>
        </p:nvSpPr>
        <p:spPr>
          <a:xfrm>
            <a:off x="6199834" y="4319181"/>
            <a:ext cx="502061" cy="307777"/>
          </a:xfrm>
          <a:prstGeom prst="rect">
            <a:avLst/>
          </a:prstGeom>
        </p:spPr>
        <p:txBody>
          <a:bodyPr wrap="none">
            <a:spAutoFit/>
          </a:bodyPr>
          <a:lstStyle/>
          <a:p>
            <a:r>
              <a:rPr lang="en-US" sz="1400" b="1" dirty="0">
                <a:latin typeface="Arial" panose="020B0604020202020204" pitchFamily="34" charset="0"/>
                <a:ea typeface="DengXian" panose="02010600030101010101" pitchFamily="2" charset="-122"/>
                <a:cs typeface="Arial" panose="020B0604020202020204" pitchFamily="34" charset="0"/>
              </a:rPr>
              <a:t>and</a:t>
            </a:r>
            <a:endParaRPr lang="en-US" sz="1400" b="1" dirty="0"/>
          </a:p>
        </p:txBody>
      </p:sp>
      <p:pic>
        <p:nvPicPr>
          <p:cNvPr id="40" name="Picture 39">
            <a:extLst>
              <a:ext uri="{FF2B5EF4-FFF2-40B4-BE49-F238E27FC236}">
                <a16:creationId xmlns:a16="http://schemas.microsoft.com/office/drawing/2014/main" id="{981942FF-3DD7-4254-8C3C-B54FB7D0968E}"/>
              </a:ext>
            </a:extLst>
          </p:cNvPr>
          <p:cNvPicPr>
            <a:picLocks noChangeAspect="1"/>
          </p:cNvPicPr>
          <p:nvPr/>
        </p:nvPicPr>
        <p:blipFill rotWithShape="1">
          <a:blip r:embed="rId3"/>
          <a:srcRect t="23549" b="67169"/>
          <a:stretch/>
        </p:blipFill>
        <p:spPr>
          <a:xfrm>
            <a:off x="4639517" y="5810036"/>
            <a:ext cx="3657600" cy="196622"/>
          </a:xfrm>
          <a:prstGeom prst="rect">
            <a:avLst/>
          </a:prstGeom>
        </p:spPr>
      </p:pic>
      <p:pic>
        <p:nvPicPr>
          <p:cNvPr id="41" name="Picture 40">
            <a:extLst>
              <a:ext uri="{FF2B5EF4-FFF2-40B4-BE49-F238E27FC236}">
                <a16:creationId xmlns:a16="http://schemas.microsoft.com/office/drawing/2014/main" id="{D0DAB371-A663-412E-BBB3-EF1932A7E8EE}"/>
              </a:ext>
            </a:extLst>
          </p:cNvPr>
          <p:cNvPicPr>
            <a:picLocks noChangeAspect="1"/>
          </p:cNvPicPr>
          <p:nvPr/>
        </p:nvPicPr>
        <p:blipFill rotWithShape="1">
          <a:blip r:embed="rId3"/>
          <a:srcRect t="12919" b="75791"/>
          <a:stretch/>
        </p:blipFill>
        <p:spPr>
          <a:xfrm>
            <a:off x="4639517" y="5450859"/>
            <a:ext cx="3657600" cy="239125"/>
          </a:xfrm>
          <a:prstGeom prst="rect">
            <a:avLst/>
          </a:prstGeom>
        </p:spPr>
      </p:pic>
      <p:pic>
        <p:nvPicPr>
          <p:cNvPr id="42" name="Picture 41">
            <a:extLst>
              <a:ext uri="{FF2B5EF4-FFF2-40B4-BE49-F238E27FC236}">
                <a16:creationId xmlns:a16="http://schemas.microsoft.com/office/drawing/2014/main" id="{C6F92437-759F-4995-AEEC-5FCD155E7F58}"/>
              </a:ext>
            </a:extLst>
          </p:cNvPr>
          <p:cNvPicPr>
            <a:picLocks noChangeAspect="1"/>
          </p:cNvPicPr>
          <p:nvPr/>
        </p:nvPicPr>
        <p:blipFill rotWithShape="1">
          <a:blip r:embed="rId3"/>
          <a:srcRect t="1197" b="86587"/>
          <a:stretch/>
        </p:blipFill>
        <p:spPr>
          <a:xfrm>
            <a:off x="4639517" y="5072065"/>
            <a:ext cx="3657600" cy="258742"/>
          </a:xfrm>
          <a:prstGeom prst="rect">
            <a:avLst/>
          </a:prstGeom>
        </p:spPr>
      </p:pic>
      <p:sp>
        <p:nvSpPr>
          <p:cNvPr id="43" name="Rectangle 42">
            <a:extLst>
              <a:ext uri="{FF2B5EF4-FFF2-40B4-BE49-F238E27FC236}">
                <a16:creationId xmlns:a16="http://schemas.microsoft.com/office/drawing/2014/main" id="{C9E950BE-C760-4A98-A629-6C383557822B}"/>
              </a:ext>
            </a:extLst>
          </p:cNvPr>
          <p:cNvSpPr/>
          <p:nvPr/>
        </p:nvSpPr>
        <p:spPr>
          <a:xfrm>
            <a:off x="6208909" y="5236589"/>
            <a:ext cx="651717" cy="307777"/>
          </a:xfrm>
          <a:prstGeom prst="rect">
            <a:avLst/>
          </a:prstGeom>
        </p:spPr>
        <p:txBody>
          <a:bodyPr wrap="square">
            <a:spAutoFit/>
          </a:bodyPr>
          <a:lstStyle/>
          <a:p>
            <a:r>
              <a:rPr lang="en-US" sz="1400" dirty="0">
                <a:latin typeface="Arial" panose="020B0604020202020204" pitchFamily="34" charset="0"/>
                <a:ea typeface="DengXian" panose="02010600030101010101" pitchFamily="2" charset="-122"/>
                <a:cs typeface="Arial" panose="020B0604020202020204" pitchFamily="34" charset="0"/>
              </a:rPr>
              <a:t>or</a:t>
            </a:r>
            <a:endParaRPr lang="en-US" sz="1400" dirty="0"/>
          </a:p>
        </p:txBody>
      </p:sp>
      <p:sp>
        <p:nvSpPr>
          <p:cNvPr id="44" name="Rectangle 43">
            <a:extLst>
              <a:ext uri="{FF2B5EF4-FFF2-40B4-BE49-F238E27FC236}">
                <a16:creationId xmlns:a16="http://schemas.microsoft.com/office/drawing/2014/main" id="{26C9717E-E8D9-41B8-B826-3DED82E775CB}"/>
              </a:ext>
            </a:extLst>
          </p:cNvPr>
          <p:cNvSpPr/>
          <p:nvPr/>
        </p:nvSpPr>
        <p:spPr>
          <a:xfrm>
            <a:off x="6208909" y="5604889"/>
            <a:ext cx="651717" cy="307777"/>
          </a:xfrm>
          <a:prstGeom prst="rect">
            <a:avLst/>
          </a:prstGeom>
        </p:spPr>
        <p:txBody>
          <a:bodyPr wrap="square">
            <a:spAutoFit/>
          </a:bodyPr>
          <a:lstStyle/>
          <a:p>
            <a:r>
              <a:rPr lang="en-US" sz="1400" dirty="0">
                <a:latin typeface="Arial" panose="020B0604020202020204" pitchFamily="34" charset="0"/>
                <a:ea typeface="DengXian" panose="02010600030101010101" pitchFamily="2" charset="-122"/>
                <a:cs typeface="Arial" panose="020B0604020202020204" pitchFamily="34" charset="0"/>
              </a:rPr>
              <a:t>or</a:t>
            </a:r>
            <a:endParaRPr lang="en-US" sz="1400" dirty="0"/>
          </a:p>
        </p:txBody>
      </p:sp>
      <p:sp>
        <p:nvSpPr>
          <p:cNvPr id="45" name="Rectangle 44">
            <a:extLst>
              <a:ext uri="{FF2B5EF4-FFF2-40B4-BE49-F238E27FC236}">
                <a16:creationId xmlns:a16="http://schemas.microsoft.com/office/drawing/2014/main" id="{E0BA1B01-1F0C-4A48-941E-C71FE51B1147}"/>
              </a:ext>
            </a:extLst>
          </p:cNvPr>
          <p:cNvSpPr/>
          <p:nvPr/>
        </p:nvSpPr>
        <p:spPr>
          <a:xfrm>
            <a:off x="6187134" y="6033681"/>
            <a:ext cx="502061" cy="307777"/>
          </a:xfrm>
          <a:prstGeom prst="rect">
            <a:avLst/>
          </a:prstGeom>
        </p:spPr>
        <p:txBody>
          <a:bodyPr wrap="none">
            <a:spAutoFit/>
          </a:bodyPr>
          <a:lstStyle/>
          <a:p>
            <a:r>
              <a:rPr lang="en-US" sz="1400" b="1" dirty="0">
                <a:latin typeface="Arial" panose="020B0604020202020204" pitchFamily="34" charset="0"/>
                <a:ea typeface="DengXian" panose="02010600030101010101" pitchFamily="2" charset="-122"/>
                <a:cs typeface="Arial" panose="020B0604020202020204" pitchFamily="34" charset="0"/>
              </a:rPr>
              <a:t>and</a:t>
            </a:r>
            <a:endParaRPr lang="en-US" sz="1400" b="1" dirty="0"/>
          </a:p>
        </p:txBody>
      </p:sp>
      <p:sp>
        <p:nvSpPr>
          <p:cNvPr id="38" name="Right Brace 37">
            <a:extLst>
              <a:ext uri="{FF2B5EF4-FFF2-40B4-BE49-F238E27FC236}">
                <a16:creationId xmlns:a16="http://schemas.microsoft.com/office/drawing/2014/main" id="{02127805-907D-40A9-96F0-7EE12E7E6975}"/>
              </a:ext>
            </a:extLst>
          </p:cNvPr>
          <p:cNvSpPr/>
          <p:nvPr/>
        </p:nvSpPr>
        <p:spPr>
          <a:xfrm>
            <a:off x="8116777" y="2078851"/>
            <a:ext cx="91440" cy="994332"/>
          </a:xfrm>
          <a:prstGeom prst="rightBrace">
            <a:avLst/>
          </a:prstGeom>
          <a:noFill/>
          <a:ln w="12700" cap="flat">
            <a:solidFill>
              <a:schemeClr val="tx1"/>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39" tIns="45719" rIns="91439" bIns="45719" numCol="1" spcCol="38100" rtlCol="0" anchor="t">
            <a:noAutofit/>
          </a:bodyPr>
          <a:lstStyle/>
          <a:p>
            <a:pPr marL="0" marR="0" indent="0" algn="l" defTabSz="914400" rtl="0" fontAlgn="auto" latinLnBrk="1"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endParaRPr>
          </a:p>
        </p:txBody>
      </p:sp>
      <p:sp>
        <p:nvSpPr>
          <p:cNvPr id="46" name="Rectangle 45">
            <a:extLst>
              <a:ext uri="{FF2B5EF4-FFF2-40B4-BE49-F238E27FC236}">
                <a16:creationId xmlns:a16="http://schemas.microsoft.com/office/drawing/2014/main" id="{F56F2C3B-E613-4E58-A260-09913207498F}"/>
              </a:ext>
            </a:extLst>
          </p:cNvPr>
          <p:cNvSpPr/>
          <p:nvPr/>
        </p:nvSpPr>
        <p:spPr>
          <a:xfrm>
            <a:off x="8294576" y="1936779"/>
            <a:ext cx="1554480" cy="1303838"/>
          </a:xfrm>
          <a:prstGeom prst="rect">
            <a:avLst/>
          </a:prstGeom>
        </p:spPr>
        <p:txBody>
          <a:bodyPr wrap="square" lIns="0" tIns="0" rIns="0" bIns="0">
            <a:noAutofit/>
          </a:bodyPr>
          <a:lstStyle/>
          <a:p>
            <a:r>
              <a:rPr lang="en-US" sz="1000" i="1" dirty="0">
                <a:latin typeface="Arial" panose="020B0604020202020204" pitchFamily="34" charset="0"/>
                <a:ea typeface="DengXian" panose="02010600030101010101" pitchFamily="2" charset="-122"/>
                <a:cs typeface="Arial" panose="020B0604020202020204" pitchFamily="34" charset="0"/>
              </a:rPr>
              <a:t>3 versions (A/B/C) of the all-personnel assessment have been developed. Facilitators must choose </a:t>
            </a:r>
            <a:r>
              <a:rPr lang="en-US" sz="1000" i="1" u="sng" dirty="0">
                <a:latin typeface="Arial" panose="020B0604020202020204" pitchFamily="34" charset="0"/>
                <a:ea typeface="DengXian" panose="02010600030101010101" pitchFamily="2" charset="-122"/>
                <a:cs typeface="Arial" panose="020B0604020202020204" pitchFamily="34" charset="0"/>
              </a:rPr>
              <a:t>one</a:t>
            </a:r>
            <a:r>
              <a:rPr lang="en-US" sz="1000" i="1" dirty="0">
                <a:latin typeface="Arial" panose="020B0604020202020204" pitchFamily="34" charset="0"/>
                <a:ea typeface="DengXian" panose="02010600030101010101" pitchFamily="2" charset="-122"/>
                <a:cs typeface="Arial" panose="020B0604020202020204" pitchFamily="34" charset="0"/>
              </a:rPr>
              <a:t> and use the others in case some personnel fail the first version of the assessment. </a:t>
            </a:r>
            <a:endParaRPr lang="en-US" sz="1000" i="1" dirty="0"/>
          </a:p>
        </p:txBody>
      </p:sp>
      <p:pic>
        <p:nvPicPr>
          <p:cNvPr id="47" name="Picture 46">
            <a:extLst>
              <a:ext uri="{FF2B5EF4-FFF2-40B4-BE49-F238E27FC236}">
                <a16:creationId xmlns:a16="http://schemas.microsoft.com/office/drawing/2014/main" id="{5521E2B2-DD41-453B-B846-C6F992E43B1C}"/>
              </a:ext>
            </a:extLst>
          </p:cNvPr>
          <p:cNvPicPr>
            <a:picLocks noChangeAspect="1"/>
          </p:cNvPicPr>
          <p:nvPr/>
        </p:nvPicPr>
        <p:blipFill rotWithShape="1">
          <a:blip r:embed="rId4"/>
          <a:srcRect r="13001" b="82222"/>
          <a:stretch/>
        </p:blipFill>
        <p:spPr>
          <a:xfrm>
            <a:off x="1514654" y="3483917"/>
            <a:ext cx="3022981" cy="261268"/>
          </a:xfrm>
          <a:prstGeom prst="rect">
            <a:avLst/>
          </a:prstGeom>
        </p:spPr>
      </p:pic>
      <p:pic>
        <p:nvPicPr>
          <p:cNvPr id="48" name="Picture 47">
            <a:extLst>
              <a:ext uri="{FF2B5EF4-FFF2-40B4-BE49-F238E27FC236}">
                <a16:creationId xmlns:a16="http://schemas.microsoft.com/office/drawing/2014/main" id="{4195092B-D5CA-47B9-BD32-3EC2076D23D2}"/>
              </a:ext>
            </a:extLst>
          </p:cNvPr>
          <p:cNvPicPr>
            <a:picLocks noChangeAspect="1"/>
          </p:cNvPicPr>
          <p:nvPr/>
        </p:nvPicPr>
        <p:blipFill rotWithShape="1">
          <a:blip r:embed="rId4"/>
          <a:srcRect t="30536" r="13001"/>
          <a:stretch/>
        </p:blipFill>
        <p:spPr>
          <a:xfrm>
            <a:off x="1514654" y="5363352"/>
            <a:ext cx="3022981" cy="1020894"/>
          </a:xfrm>
          <a:prstGeom prst="rect">
            <a:avLst/>
          </a:prstGeom>
        </p:spPr>
      </p:pic>
      <p:pic>
        <p:nvPicPr>
          <p:cNvPr id="49" name="Picture 48">
            <a:extLst>
              <a:ext uri="{FF2B5EF4-FFF2-40B4-BE49-F238E27FC236}">
                <a16:creationId xmlns:a16="http://schemas.microsoft.com/office/drawing/2014/main" id="{F41B493A-B3DC-454D-8E53-3778EAB5E11F}"/>
              </a:ext>
            </a:extLst>
          </p:cNvPr>
          <p:cNvPicPr>
            <a:picLocks noChangeAspect="1"/>
          </p:cNvPicPr>
          <p:nvPr/>
        </p:nvPicPr>
        <p:blipFill rotWithShape="1">
          <a:blip r:embed="rId4"/>
          <a:srcRect r="13001" b="82222"/>
          <a:stretch/>
        </p:blipFill>
        <p:spPr>
          <a:xfrm>
            <a:off x="1505688" y="5127553"/>
            <a:ext cx="3022981" cy="261268"/>
          </a:xfrm>
          <a:prstGeom prst="rect">
            <a:avLst/>
          </a:prstGeom>
        </p:spPr>
      </p:pic>
    </p:spTree>
    <p:extLst>
      <p:ext uri="{BB962C8B-B14F-4D97-AF65-F5344CB8AC3E}">
        <p14:creationId xmlns:p14="http://schemas.microsoft.com/office/powerpoint/2010/main" val="701498432"/>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23341A33-46CF-4F11-BBCE-2B9A0B4AAB2C}"/>
              </a:ext>
            </a:extLst>
          </p:cNvPr>
          <p:cNvSpPr txBox="1">
            <a:spLocks/>
          </p:cNvSpPr>
          <p:nvPr/>
        </p:nvSpPr>
        <p:spPr>
          <a:xfrm>
            <a:off x="687504" y="526628"/>
            <a:ext cx="8119142" cy="517828"/>
          </a:xfrm>
          <a:prstGeom prst="rect">
            <a:avLst/>
          </a:prstGeom>
          <a:ln w="12700">
            <a:miter lim="400000"/>
          </a:ln>
          <a:extLst>
            <a:ext uri="{C572A759-6A51-4108-AA02-DFA0A04FC94B}">
              <ma14:wrappingTextBoxFlag xmlns:ma14="http://schemas.microsoft.com/office/mac/drawingml/2011/main" xmlns="" val="1"/>
            </a:ext>
          </a:extLst>
        </p:spPr>
        <p:txBody>
          <a:bodyPr lIns="45719" rIns="45719" anchor="t">
            <a:noAutofit/>
          </a:bodyPr>
          <a:lstStyle>
            <a:lvl1pPr marL="0" marR="0" indent="0" algn="l" defTabSz="914400" rtl="0" latinLnBrk="0">
              <a:lnSpc>
                <a:spcPct val="100000"/>
              </a:lnSpc>
              <a:spcBef>
                <a:spcPts val="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1pPr>
            <a:lvl2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2pPr>
            <a:lvl3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3pPr>
            <a:lvl4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4pPr>
            <a:lvl5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5pPr>
            <a:lvl6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6pPr>
            <a:lvl7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7pPr>
            <a:lvl8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8pPr>
            <a:lvl9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9pPr>
          </a:lstStyle>
          <a:p>
            <a:pPr lvl="0"/>
            <a:r>
              <a:rPr lang="en-US" dirty="0">
                <a:latin typeface="Arial" panose="020B0604020202020204" pitchFamily="34" charset="0"/>
                <a:cs typeface="Arial" panose="020B0604020202020204" pitchFamily="34" charset="0"/>
              </a:rPr>
              <a:t>Facilitation of classroom sessions</a:t>
            </a:r>
          </a:p>
          <a:p>
            <a:pPr lvl="0"/>
            <a:r>
              <a:rPr lang="en-US" sz="2000" dirty="0">
                <a:latin typeface="Arial" panose="020B0604020202020204" pitchFamily="34" charset="0"/>
                <a:cs typeface="Arial" panose="020B0604020202020204" pitchFamily="34" charset="0"/>
              </a:rPr>
              <a:t>Before the class</a:t>
            </a:r>
          </a:p>
        </p:txBody>
      </p:sp>
      <p:sp>
        <p:nvSpPr>
          <p:cNvPr id="17" name="Rectangle 16">
            <a:extLst>
              <a:ext uri="{FF2B5EF4-FFF2-40B4-BE49-F238E27FC236}">
                <a16:creationId xmlns:a16="http://schemas.microsoft.com/office/drawing/2014/main" id="{9C6AA04B-92F2-4C13-9663-88641756957C}"/>
              </a:ext>
            </a:extLst>
          </p:cNvPr>
          <p:cNvSpPr/>
          <p:nvPr/>
        </p:nvSpPr>
        <p:spPr>
          <a:xfrm>
            <a:off x="687504" y="1690951"/>
            <a:ext cx="6603312" cy="2090957"/>
          </a:xfrm>
          <a:prstGeom prst="rect">
            <a:avLst/>
          </a:prstGeom>
        </p:spPr>
        <p:txBody>
          <a:bodyPr wrap="square">
            <a:spAutoFit/>
          </a:bodyPr>
          <a:lstStyle/>
          <a:p>
            <a:pPr marL="285750" indent="-285750">
              <a:lnSpc>
                <a:spcPct val="107000"/>
              </a:lnSpc>
              <a:spcAft>
                <a:spcPts val="1200"/>
              </a:spcAft>
              <a:buClr>
                <a:schemeClr val="tx1"/>
              </a:buClr>
              <a:buFont typeface="Arial" panose="020B0604020202020204" pitchFamily="34" charset="0"/>
              <a:buChar char="→"/>
            </a:pPr>
            <a:r>
              <a:rPr lang="en-US" sz="1400" b="1" dirty="0">
                <a:solidFill>
                  <a:srgbClr val="000000"/>
                </a:solidFill>
                <a:latin typeface="Arial" panose="020B0604020202020204" pitchFamily="34" charset="0"/>
                <a:ea typeface="DengXian" panose="02010600030101010101" pitchFamily="2" charset="-122"/>
                <a:cs typeface="Arial" panose="020B0604020202020204" pitchFamily="34" charset="0"/>
              </a:rPr>
              <a:t>Size of the group</a:t>
            </a:r>
            <a:r>
              <a:rPr lang="en-US" sz="1400" dirty="0">
                <a:solidFill>
                  <a:srgbClr val="000000"/>
                </a:solidFill>
                <a:latin typeface="Arial" panose="020B0604020202020204" pitchFamily="34" charset="0"/>
                <a:ea typeface="DengXian" panose="02010600030101010101" pitchFamily="2" charset="-122"/>
                <a:cs typeface="Arial" panose="020B0604020202020204" pitchFamily="34" charset="0"/>
              </a:rPr>
              <a:t>: it is recommended to have a group of 12 to 30 participants </a:t>
            </a:r>
          </a:p>
          <a:p>
            <a:pPr marL="285750" indent="-285750">
              <a:lnSpc>
                <a:spcPct val="107000"/>
              </a:lnSpc>
              <a:spcAft>
                <a:spcPts val="1200"/>
              </a:spcAft>
              <a:buClr>
                <a:schemeClr val="tx1"/>
              </a:buClr>
              <a:buFont typeface="Arial" panose="020B0604020202020204" pitchFamily="34" charset="0"/>
              <a:buChar char="→"/>
            </a:pPr>
            <a:r>
              <a:rPr lang="en-US" sz="1400" b="1" dirty="0">
                <a:solidFill>
                  <a:srgbClr val="000000"/>
                </a:solidFill>
                <a:latin typeface="Arial" panose="020B0604020202020204" pitchFamily="34" charset="0"/>
                <a:ea typeface="DengXian" panose="02010600030101010101" pitchFamily="2" charset="-122"/>
                <a:cs typeface="Arial" panose="020B0604020202020204" pitchFamily="34" charset="0"/>
              </a:rPr>
              <a:t>Forming the group</a:t>
            </a:r>
            <a:r>
              <a:rPr lang="en-US" sz="1400" dirty="0">
                <a:solidFill>
                  <a:srgbClr val="000000"/>
                </a:solidFill>
                <a:latin typeface="Arial" panose="020B0604020202020204" pitchFamily="34" charset="0"/>
                <a:ea typeface="DengXian" panose="02010600030101010101" pitchFamily="2" charset="-122"/>
                <a:cs typeface="Arial" panose="020B0604020202020204" pitchFamily="34" charset="0"/>
              </a:rPr>
              <a:t>: different options can be considered depending on the number and role of personnel to be trained:</a:t>
            </a:r>
          </a:p>
          <a:p>
            <a:pPr marL="457200" indent="-165100">
              <a:lnSpc>
                <a:spcPct val="107000"/>
              </a:lnSpc>
              <a:spcAft>
                <a:spcPts val="1200"/>
              </a:spcAft>
              <a:buClr>
                <a:schemeClr val="tx1"/>
              </a:buClr>
              <a:buFont typeface="Arial" panose="020B0604020202020204" pitchFamily="34" charset="0"/>
              <a:buChar char="•"/>
            </a:pPr>
            <a:r>
              <a:rPr lang="en-US" sz="1400" dirty="0">
                <a:solidFill>
                  <a:srgbClr val="000000"/>
                </a:solidFill>
                <a:latin typeface="Arial" panose="020B0604020202020204" pitchFamily="34" charset="0"/>
                <a:ea typeface="DengXian" panose="02010600030101010101" pitchFamily="2" charset="-122"/>
                <a:cs typeface="Arial" panose="020B0604020202020204" pitchFamily="34" charset="0"/>
              </a:rPr>
              <a:t>A group composed only by non managers/commanders personnel.</a:t>
            </a:r>
          </a:p>
          <a:p>
            <a:pPr marL="457200" indent="-165100">
              <a:lnSpc>
                <a:spcPct val="107000"/>
              </a:lnSpc>
              <a:spcAft>
                <a:spcPts val="1200"/>
              </a:spcAft>
              <a:buClr>
                <a:schemeClr val="tx1"/>
              </a:buClr>
              <a:buFont typeface="Arial" panose="020B0604020202020204" pitchFamily="34" charset="0"/>
              <a:buChar char="•"/>
            </a:pPr>
            <a:r>
              <a:rPr lang="en-US" sz="1400" dirty="0">
                <a:solidFill>
                  <a:srgbClr val="000000"/>
                </a:solidFill>
                <a:latin typeface="Arial" panose="020B0604020202020204" pitchFamily="34" charset="0"/>
                <a:ea typeface="DengXian" panose="02010600030101010101" pitchFamily="2" charset="-122"/>
                <a:cs typeface="Arial" panose="020B0604020202020204" pitchFamily="34" charset="0"/>
              </a:rPr>
              <a:t>A group composed only by managers/commander. </a:t>
            </a:r>
          </a:p>
          <a:p>
            <a:pPr marL="457200" indent="-165100">
              <a:lnSpc>
                <a:spcPct val="107000"/>
              </a:lnSpc>
              <a:spcAft>
                <a:spcPts val="1200"/>
              </a:spcAft>
              <a:buClr>
                <a:schemeClr val="tx1"/>
              </a:buClr>
              <a:buFont typeface="Arial" panose="020B0604020202020204" pitchFamily="34" charset="0"/>
              <a:buChar char="•"/>
            </a:pPr>
            <a:r>
              <a:rPr lang="en-US" sz="1400" dirty="0">
                <a:solidFill>
                  <a:srgbClr val="000000"/>
                </a:solidFill>
                <a:latin typeface="Arial" panose="020B0604020202020204" pitchFamily="34" charset="0"/>
                <a:ea typeface="DengXian" panose="02010600030101010101" pitchFamily="2" charset="-122"/>
                <a:cs typeface="Arial" panose="020B0604020202020204" pitchFamily="34" charset="0"/>
              </a:rPr>
              <a:t>A mixed group managers/commanders and other personnel. </a:t>
            </a:r>
          </a:p>
        </p:txBody>
      </p:sp>
      <p:pic>
        <p:nvPicPr>
          <p:cNvPr id="1026" name="Picture 2" descr="Image result for preparation">
            <a:extLst>
              <a:ext uri="{FF2B5EF4-FFF2-40B4-BE49-F238E27FC236}">
                <a16:creationId xmlns:a16="http://schemas.microsoft.com/office/drawing/2014/main" id="{32A66C39-EFB9-426A-B290-99DB3D7651E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65212"/>
          <a:stretch/>
        </p:blipFill>
        <p:spPr bwMode="auto">
          <a:xfrm>
            <a:off x="7395204" y="1649494"/>
            <a:ext cx="1890908" cy="2132414"/>
          </a:xfrm>
          <a:prstGeom prst="rect">
            <a:avLst/>
          </a:prstGeom>
          <a:noFill/>
          <a:extLst>
            <a:ext uri="{909E8E84-426E-40DD-AFC4-6F175D3DCCD1}">
              <a14:hiddenFill xmlns:a14="http://schemas.microsoft.com/office/drawing/2010/main">
                <a:solidFill>
                  <a:srgbClr val="FFFFFF"/>
                </a:solidFill>
              </a14:hiddenFill>
            </a:ext>
          </a:extLst>
        </p:spPr>
      </p:pic>
      <p:sp>
        <p:nvSpPr>
          <p:cNvPr id="25" name="Rectangle 24">
            <a:extLst>
              <a:ext uri="{FF2B5EF4-FFF2-40B4-BE49-F238E27FC236}">
                <a16:creationId xmlns:a16="http://schemas.microsoft.com/office/drawing/2014/main" id="{B97C59C9-2840-419B-9165-8C65A2392DB9}"/>
              </a:ext>
            </a:extLst>
          </p:cNvPr>
          <p:cNvSpPr/>
          <p:nvPr/>
        </p:nvSpPr>
        <p:spPr>
          <a:xfrm>
            <a:off x="687503" y="3952567"/>
            <a:ext cx="8598609" cy="2398092"/>
          </a:xfrm>
          <a:prstGeom prst="rect">
            <a:avLst/>
          </a:prstGeom>
        </p:spPr>
        <p:txBody>
          <a:bodyPr wrap="square">
            <a:spAutoFit/>
          </a:bodyPr>
          <a:lstStyle/>
          <a:p>
            <a:pPr marL="285750" indent="-285750">
              <a:lnSpc>
                <a:spcPct val="107000"/>
              </a:lnSpc>
              <a:spcAft>
                <a:spcPts val="1200"/>
              </a:spcAft>
              <a:buClr>
                <a:schemeClr val="tx1"/>
              </a:buClr>
              <a:buFont typeface="Arial" panose="020B0604020202020204" pitchFamily="34" charset="0"/>
              <a:buChar char="→"/>
            </a:pPr>
            <a:r>
              <a:rPr lang="en-US" sz="1400" b="1" dirty="0">
                <a:solidFill>
                  <a:srgbClr val="000000"/>
                </a:solidFill>
                <a:latin typeface="Arial" panose="020B0604020202020204" pitchFamily="34" charset="0"/>
                <a:ea typeface="DengXian" panose="02010600030101010101" pitchFamily="2" charset="-122"/>
                <a:cs typeface="Arial" panose="020B0604020202020204" pitchFamily="34" charset="0"/>
              </a:rPr>
              <a:t>Logistics</a:t>
            </a:r>
            <a:r>
              <a:rPr lang="en-US" sz="1400" dirty="0">
                <a:solidFill>
                  <a:srgbClr val="000000"/>
                </a:solidFill>
                <a:latin typeface="Arial" panose="020B0604020202020204" pitchFamily="34" charset="0"/>
                <a:ea typeface="DengXian" panose="02010600030101010101" pitchFamily="2" charset="-122"/>
                <a:cs typeface="Arial" panose="020B0604020202020204" pitchFamily="34" charset="0"/>
              </a:rPr>
              <a:t>: </a:t>
            </a:r>
          </a:p>
          <a:p>
            <a:pPr marL="457200" indent="-165100">
              <a:lnSpc>
                <a:spcPct val="107000"/>
              </a:lnSpc>
              <a:spcAft>
                <a:spcPts val="1200"/>
              </a:spcAft>
              <a:buClr>
                <a:schemeClr val="tx1"/>
              </a:buClr>
              <a:buFont typeface="Arial" panose="020B0604020202020204" pitchFamily="34" charset="0"/>
              <a:buChar char="•"/>
            </a:pPr>
            <a:r>
              <a:rPr lang="en-US" sz="1400" dirty="0">
                <a:solidFill>
                  <a:srgbClr val="000000"/>
                </a:solidFill>
                <a:latin typeface="Arial" panose="020B0604020202020204" pitchFamily="34" charset="0"/>
                <a:ea typeface="DengXian" panose="02010600030101010101" pitchFamily="2" charset="-122"/>
                <a:cs typeface="Arial" panose="020B0604020202020204" pitchFamily="34" charset="0"/>
              </a:rPr>
              <a:t>Book an adequate room with a large screen and a projector; if the group is mixed, book a second group where non managers/commanders would take the assessment while you deliver lesson 4 intended for managers/commanders. </a:t>
            </a:r>
          </a:p>
          <a:p>
            <a:pPr marL="457200" indent="-165100">
              <a:lnSpc>
                <a:spcPct val="107000"/>
              </a:lnSpc>
              <a:spcAft>
                <a:spcPts val="1200"/>
              </a:spcAft>
              <a:buClr>
                <a:schemeClr val="tx1"/>
              </a:buClr>
              <a:buFont typeface="Arial" panose="020B0604020202020204" pitchFamily="34" charset="0"/>
              <a:buChar char="•"/>
            </a:pPr>
            <a:r>
              <a:rPr lang="en-US" sz="1400" dirty="0">
                <a:solidFill>
                  <a:srgbClr val="000000"/>
                </a:solidFill>
                <a:latin typeface="Arial" panose="020B0604020202020204" pitchFamily="34" charset="0"/>
                <a:ea typeface="DengXian" panose="02010600030101010101" pitchFamily="2" charset="-122"/>
                <a:cs typeface="Arial" panose="020B0604020202020204" pitchFamily="34" charset="0"/>
              </a:rPr>
              <a:t>Print out the participant booklet, the assessments, as well as the certificate of completion of the course.</a:t>
            </a:r>
          </a:p>
          <a:p>
            <a:pPr marL="457200" indent="-165100">
              <a:lnSpc>
                <a:spcPct val="107000"/>
              </a:lnSpc>
              <a:spcAft>
                <a:spcPts val="1200"/>
              </a:spcAft>
              <a:buClr>
                <a:schemeClr val="tx1"/>
              </a:buClr>
              <a:buFont typeface="Arial" panose="020B0604020202020204" pitchFamily="34" charset="0"/>
              <a:buChar char="•"/>
            </a:pPr>
            <a:r>
              <a:rPr lang="en-US" sz="1400" dirty="0">
                <a:solidFill>
                  <a:srgbClr val="000000"/>
                </a:solidFill>
                <a:latin typeface="Arial" panose="020B0604020202020204" pitchFamily="34" charset="0"/>
                <a:ea typeface="DengXian" panose="02010600030101010101" pitchFamily="2" charset="-122"/>
                <a:cs typeface="Arial" panose="020B0604020202020204" pitchFamily="34" charset="0"/>
              </a:rPr>
              <a:t>Fill in the </a:t>
            </a:r>
            <a:r>
              <a:rPr lang="en-US" sz="1400">
                <a:solidFill>
                  <a:srgbClr val="000000"/>
                </a:solidFill>
                <a:latin typeface="Arial" panose="020B0604020202020204" pitchFamily="34" charset="0"/>
                <a:ea typeface="DengXian" panose="02010600030101010101" pitchFamily="2" charset="-122"/>
                <a:cs typeface="Arial" panose="020B0604020202020204" pitchFamily="34" charset="0"/>
              </a:rPr>
              <a:t>completion certificates </a:t>
            </a:r>
            <a:r>
              <a:rPr lang="en-US" sz="1400" dirty="0">
                <a:solidFill>
                  <a:srgbClr val="000000"/>
                </a:solidFill>
                <a:latin typeface="Arial" panose="020B0604020202020204" pitchFamily="34" charset="0"/>
                <a:ea typeface="DengXian" panose="02010600030101010101" pitchFamily="2" charset="-122"/>
                <a:cs typeface="Arial" panose="020B0604020202020204" pitchFamily="34" charset="0"/>
              </a:rPr>
              <a:t>with the name of each participant and have them signed by the head of the Missions/Unit. </a:t>
            </a:r>
          </a:p>
        </p:txBody>
      </p:sp>
    </p:spTree>
    <p:extLst>
      <p:ext uri="{BB962C8B-B14F-4D97-AF65-F5344CB8AC3E}">
        <p14:creationId xmlns:p14="http://schemas.microsoft.com/office/powerpoint/2010/main" val="3668833632"/>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Shape 92"/>
          <p:cNvSpPr>
            <a:spLocks noGrp="1"/>
          </p:cNvSpPr>
          <p:nvPr>
            <p:ph type="sldNum" sz="quarter" idx="2"/>
          </p:nvPr>
        </p:nvSpPr>
        <p:spPr>
          <a:xfrm>
            <a:off x="9286669" y="6524321"/>
            <a:ext cx="156451" cy="230832"/>
          </a:xfrm>
          <a:prstGeom prst="rect">
            <a:avLst/>
          </a:prstGeom>
          <a:extLst>
            <a:ext uri="{C572A759-6A51-4108-AA02-DFA0A04FC94B}">
              <ma14:wrappingTextBoxFlag xmlns:ma14="http://schemas.microsoft.com/office/mac/drawingml/2011/main" xmlns="" val="1"/>
            </a:ext>
          </a:extLst>
        </p:spPr>
        <p:txBody>
          <a:bodyPr/>
          <a:lstStyle/>
          <a:p>
            <a:pPr defTabSz="914400" hangingPunct="0"/>
            <a:fld id="{86CB4B4D-7CA3-9044-876B-883B54F8677D}" type="slidenum">
              <a:rPr kern="0">
                <a:latin typeface="Arial" panose="020B0604020202020204" pitchFamily="34" charset="0"/>
                <a:cs typeface="Arial" panose="020B0604020202020204" pitchFamily="34" charset="0"/>
                <a:sym typeface="Arial"/>
              </a:rPr>
              <a:pPr defTabSz="914400" hangingPunct="0"/>
              <a:t>7</a:t>
            </a:fld>
            <a:endParaRPr kern="0">
              <a:latin typeface="Arial" panose="020B0604020202020204" pitchFamily="34" charset="0"/>
              <a:cs typeface="Arial" panose="020B0604020202020204" pitchFamily="34" charset="0"/>
              <a:sym typeface="Arial"/>
            </a:endParaRPr>
          </a:p>
        </p:txBody>
      </p:sp>
      <p:sp>
        <p:nvSpPr>
          <p:cNvPr id="6" name="Title 1">
            <a:extLst>
              <a:ext uri="{FF2B5EF4-FFF2-40B4-BE49-F238E27FC236}">
                <a16:creationId xmlns:a16="http://schemas.microsoft.com/office/drawing/2014/main" id="{23341A33-46CF-4F11-BBCE-2B9A0B4AAB2C}"/>
              </a:ext>
            </a:extLst>
          </p:cNvPr>
          <p:cNvSpPr txBox="1">
            <a:spLocks/>
          </p:cNvSpPr>
          <p:nvPr/>
        </p:nvSpPr>
        <p:spPr>
          <a:xfrm>
            <a:off x="687504" y="526628"/>
            <a:ext cx="8119142" cy="517828"/>
          </a:xfrm>
          <a:prstGeom prst="rect">
            <a:avLst/>
          </a:prstGeom>
          <a:ln w="12700">
            <a:miter lim="400000"/>
          </a:ln>
          <a:extLst>
            <a:ext uri="{C572A759-6A51-4108-AA02-DFA0A04FC94B}">
              <ma14:wrappingTextBoxFlag xmlns:ma14="http://schemas.microsoft.com/office/mac/drawingml/2011/main" xmlns="" val="1"/>
            </a:ext>
          </a:extLst>
        </p:spPr>
        <p:txBody>
          <a:bodyPr lIns="45719" rIns="45719" anchor="t">
            <a:noAutofit/>
          </a:bodyPr>
          <a:lstStyle>
            <a:lvl1pPr marL="0" marR="0" indent="0" algn="l" defTabSz="914400" rtl="0" latinLnBrk="0">
              <a:lnSpc>
                <a:spcPct val="100000"/>
              </a:lnSpc>
              <a:spcBef>
                <a:spcPts val="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1pPr>
            <a:lvl2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2pPr>
            <a:lvl3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3pPr>
            <a:lvl4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4pPr>
            <a:lvl5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5pPr>
            <a:lvl6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6pPr>
            <a:lvl7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7pPr>
            <a:lvl8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8pPr>
            <a:lvl9pPr marL="0" marR="0" indent="0" algn="l" defTabSz="914400" rtl="0" latinLnBrk="0">
              <a:lnSpc>
                <a:spcPct val="110000"/>
              </a:lnSpc>
              <a:spcBef>
                <a:spcPts val="700"/>
              </a:spcBef>
              <a:spcAft>
                <a:spcPts val="0"/>
              </a:spcAft>
              <a:buClrTx/>
              <a:buSzTx/>
              <a:buFontTx/>
              <a:buNone/>
              <a:tabLst/>
              <a:defRPr sz="2400" b="1" i="0" u="none" strike="noStrike" cap="none" spc="0" baseline="0">
                <a:ln>
                  <a:noFill/>
                </a:ln>
                <a:solidFill>
                  <a:srgbClr val="1FBBEE"/>
                </a:solidFill>
                <a:uFillTx/>
                <a:latin typeface="Arial"/>
                <a:ea typeface="Arial"/>
                <a:cs typeface="Arial"/>
                <a:sym typeface="Arial"/>
              </a:defRPr>
            </a:lvl9pPr>
          </a:lstStyle>
          <a:p>
            <a:pPr lvl="0"/>
            <a:r>
              <a:rPr lang="en-US" dirty="0">
                <a:latin typeface="Arial" panose="020B0604020202020204" pitchFamily="34" charset="0"/>
                <a:cs typeface="Arial" panose="020B0604020202020204" pitchFamily="34" charset="0"/>
              </a:rPr>
              <a:t>Facilitation of classroom sessions</a:t>
            </a:r>
          </a:p>
          <a:p>
            <a:pPr lvl="0"/>
            <a:r>
              <a:rPr lang="en-US" sz="2000" dirty="0">
                <a:latin typeface="Arial" panose="020B0604020202020204" pitchFamily="34" charset="0"/>
                <a:cs typeface="Arial" panose="020B0604020202020204" pitchFamily="34" charset="0"/>
              </a:rPr>
              <a:t>During and after the class</a:t>
            </a:r>
          </a:p>
        </p:txBody>
      </p:sp>
      <p:sp>
        <p:nvSpPr>
          <p:cNvPr id="13" name="Rectangle 12">
            <a:extLst>
              <a:ext uri="{FF2B5EF4-FFF2-40B4-BE49-F238E27FC236}">
                <a16:creationId xmlns:a16="http://schemas.microsoft.com/office/drawing/2014/main" id="{A144945F-2D6E-4A4E-9296-F38EE3BB6C7D}"/>
              </a:ext>
            </a:extLst>
          </p:cNvPr>
          <p:cNvSpPr/>
          <p:nvPr/>
        </p:nvSpPr>
        <p:spPr>
          <a:xfrm>
            <a:off x="687504" y="1484304"/>
            <a:ext cx="5469522" cy="1552348"/>
          </a:xfrm>
          <a:prstGeom prst="rect">
            <a:avLst/>
          </a:prstGeom>
        </p:spPr>
        <p:txBody>
          <a:bodyPr wrap="square">
            <a:spAutoFit/>
          </a:bodyPr>
          <a:lstStyle/>
          <a:p>
            <a:pPr marL="285750" indent="-285750">
              <a:lnSpc>
                <a:spcPct val="107000"/>
              </a:lnSpc>
              <a:spcAft>
                <a:spcPts val="600"/>
              </a:spcAft>
              <a:buClr>
                <a:schemeClr val="tx1"/>
              </a:buClr>
              <a:buFont typeface="Arial" panose="020B0604020202020204" pitchFamily="34" charset="0"/>
              <a:buChar char="→"/>
            </a:pPr>
            <a:r>
              <a:rPr lang="en-US" sz="1400" dirty="0">
                <a:solidFill>
                  <a:srgbClr val="000000"/>
                </a:solidFill>
                <a:latin typeface="Arial" panose="020B0604020202020204" pitchFamily="34" charset="0"/>
                <a:ea typeface="DengXian" panose="02010600030101010101" pitchFamily="2" charset="-122"/>
                <a:cs typeface="Arial" panose="020B0604020202020204" pitchFamily="34" charset="0"/>
              </a:rPr>
              <a:t>The course has initially been designed to be a self-paced course, the content is therefore </a:t>
            </a:r>
            <a:r>
              <a:rPr lang="en-US" sz="1400" b="1" dirty="0">
                <a:solidFill>
                  <a:srgbClr val="000000"/>
                </a:solidFill>
                <a:latin typeface="Arial" panose="020B0604020202020204" pitchFamily="34" charset="0"/>
                <a:ea typeface="DengXian" panose="02010600030101010101" pitchFamily="2" charset="-122"/>
                <a:cs typeface="Arial" panose="020B0604020202020204" pitchFamily="34" charset="0"/>
              </a:rPr>
              <a:t>self-explanatory</a:t>
            </a:r>
            <a:r>
              <a:rPr lang="en-US" sz="1400" dirty="0">
                <a:solidFill>
                  <a:srgbClr val="000000"/>
                </a:solidFill>
                <a:latin typeface="Arial" panose="020B0604020202020204" pitchFamily="34" charset="0"/>
                <a:ea typeface="DengXian" panose="02010600030101010101" pitchFamily="2" charset="-122"/>
                <a:cs typeface="Arial" panose="020B0604020202020204" pitchFamily="34" charset="0"/>
              </a:rPr>
              <a:t>.</a:t>
            </a:r>
          </a:p>
          <a:p>
            <a:pPr marL="285750" indent="-285750">
              <a:lnSpc>
                <a:spcPct val="107000"/>
              </a:lnSpc>
              <a:spcAft>
                <a:spcPts val="600"/>
              </a:spcAft>
              <a:buClr>
                <a:schemeClr val="tx1"/>
              </a:buClr>
              <a:buFont typeface="Arial" panose="020B0604020202020204" pitchFamily="34" charset="0"/>
              <a:buChar char="→"/>
            </a:pPr>
            <a:r>
              <a:rPr lang="en-US" sz="1400" dirty="0">
                <a:solidFill>
                  <a:srgbClr val="000000"/>
                </a:solidFill>
                <a:latin typeface="Arial" panose="020B0604020202020204" pitchFamily="34" charset="0"/>
                <a:ea typeface="DengXian" panose="02010600030101010101" pitchFamily="2" charset="-122"/>
                <a:cs typeface="Arial" panose="020B0604020202020204" pitchFamily="34" charset="0"/>
              </a:rPr>
              <a:t>As a facilitator, your role is to present the content and create some </a:t>
            </a:r>
            <a:r>
              <a:rPr lang="en-US" sz="1400" b="1" dirty="0">
                <a:solidFill>
                  <a:srgbClr val="000000"/>
                </a:solidFill>
                <a:latin typeface="Arial" panose="020B0604020202020204" pitchFamily="34" charset="0"/>
                <a:ea typeface="DengXian" panose="02010600030101010101" pitchFamily="2" charset="-122"/>
                <a:cs typeface="Arial" panose="020B0604020202020204" pitchFamily="34" charset="0"/>
              </a:rPr>
              <a:t>interactivity</a:t>
            </a:r>
            <a:r>
              <a:rPr lang="en-US" sz="1400" dirty="0">
                <a:solidFill>
                  <a:srgbClr val="000000"/>
                </a:solidFill>
                <a:latin typeface="Arial" panose="020B0604020202020204" pitchFamily="34" charset="0"/>
                <a:ea typeface="DengXian" panose="02010600030101010101" pitchFamily="2" charset="-122"/>
                <a:cs typeface="Arial" panose="020B0604020202020204" pitchFamily="34" charset="0"/>
              </a:rPr>
              <a:t> with participants where required in the course (please refer to the annotations in the PowerPoint slides).     </a:t>
            </a:r>
          </a:p>
        </p:txBody>
      </p:sp>
      <p:pic>
        <p:nvPicPr>
          <p:cNvPr id="2050" name="Picture 2" descr="https://conduct.unmissions.org/sites/default/files/styles/full_width_image/public/field/image/22394995116_0c9ec0f61c_o.jpg?itok=TFgDN0a0">
            <a:extLst>
              <a:ext uri="{FF2B5EF4-FFF2-40B4-BE49-F238E27FC236}">
                <a16:creationId xmlns:a16="http://schemas.microsoft.com/office/drawing/2014/main" id="{637FF628-ECB4-4F1C-AFDE-84C32C31A09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9354" t="6414" r="13107"/>
          <a:stretch/>
        </p:blipFill>
        <p:spPr bwMode="auto">
          <a:xfrm>
            <a:off x="6157026" y="1409809"/>
            <a:ext cx="2989364" cy="1503353"/>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a:extLst>
              <a:ext uri="{FF2B5EF4-FFF2-40B4-BE49-F238E27FC236}">
                <a16:creationId xmlns:a16="http://schemas.microsoft.com/office/drawing/2014/main" id="{4459CA07-480C-4056-8AA8-74902922AC79}"/>
              </a:ext>
            </a:extLst>
          </p:cNvPr>
          <p:cNvSpPr/>
          <p:nvPr/>
        </p:nvSpPr>
        <p:spPr>
          <a:xfrm>
            <a:off x="687505" y="3028252"/>
            <a:ext cx="8458886" cy="3550331"/>
          </a:xfrm>
          <a:prstGeom prst="rect">
            <a:avLst/>
          </a:prstGeom>
        </p:spPr>
        <p:txBody>
          <a:bodyPr wrap="square">
            <a:spAutoFit/>
          </a:bodyPr>
          <a:lstStyle/>
          <a:p>
            <a:pPr marL="285750" indent="-285750">
              <a:lnSpc>
                <a:spcPct val="107000"/>
              </a:lnSpc>
              <a:spcAft>
                <a:spcPts val="600"/>
              </a:spcAft>
              <a:buClr>
                <a:schemeClr val="tx1"/>
              </a:buClr>
              <a:buFont typeface="Arial" panose="020B0604020202020204" pitchFamily="34" charset="0"/>
              <a:buChar char="→"/>
            </a:pPr>
            <a:r>
              <a:rPr lang="en-US" sz="1400" dirty="0">
                <a:solidFill>
                  <a:srgbClr val="000000"/>
                </a:solidFill>
                <a:latin typeface="Arial" panose="020B0604020202020204" pitchFamily="34" charset="0"/>
                <a:ea typeface="DengXian" panose="02010600030101010101" pitchFamily="2" charset="-122"/>
                <a:cs typeface="Arial" panose="020B0604020202020204" pitchFamily="34" charset="0"/>
              </a:rPr>
              <a:t>Most of the questions participants may have should be answered to in one of the lessons of the course. If are not sure how to answer certain questions, park the question, ask a </a:t>
            </a:r>
            <a:r>
              <a:rPr lang="en-US" sz="1400" b="1" dirty="0">
                <a:solidFill>
                  <a:srgbClr val="000000"/>
                </a:solidFill>
                <a:latin typeface="Arial" panose="020B0604020202020204" pitchFamily="34" charset="0"/>
                <a:ea typeface="DengXian" panose="02010600030101010101" pitchFamily="2" charset="-122"/>
                <a:cs typeface="Arial" panose="020B0604020202020204" pitchFamily="34" charset="0"/>
              </a:rPr>
              <a:t>subject matter expert </a:t>
            </a:r>
            <a:r>
              <a:rPr lang="en-US" sz="1400" dirty="0">
                <a:solidFill>
                  <a:srgbClr val="000000"/>
                </a:solidFill>
                <a:latin typeface="Arial" panose="020B0604020202020204" pitchFamily="34" charset="0"/>
                <a:ea typeface="DengXian" panose="02010600030101010101" pitchFamily="2" charset="-122"/>
                <a:cs typeface="Arial" panose="020B0604020202020204" pitchFamily="34" charset="0"/>
              </a:rPr>
              <a:t>after the class and then provide the answer to the group by email.</a:t>
            </a:r>
          </a:p>
          <a:p>
            <a:pPr marL="285750" indent="-285750">
              <a:lnSpc>
                <a:spcPct val="107000"/>
              </a:lnSpc>
              <a:spcAft>
                <a:spcPts val="600"/>
              </a:spcAft>
              <a:buClr>
                <a:schemeClr val="tx1"/>
              </a:buClr>
              <a:buFont typeface="Arial" panose="020B0604020202020204" pitchFamily="34" charset="0"/>
              <a:buChar char="→"/>
            </a:pPr>
            <a:r>
              <a:rPr lang="en-US" sz="1400" dirty="0">
                <a:solidFill>
                  <a:srgbClr val="000000"/>
                </a:solidFill>
                <a:latin typeface="Arial" panose="020B0604020202020204" pitchFamily="34" charset="0"/>
                <a:ea typeface="DengXian" panose="02010600030101010101" pitchFamily="2" charset="-122"/>
                <a:cs typeface="Arial" panose="020B0604020202020204" pitchFamily="34" charset="0"/>
              </a:rPr>
              <a:t>After presenting the lessons, hand out the </a:t>
            </a:r>
            <a:r>
              <a:rPr lang="en-US" sz="1400" b="1" dirty="0">
                <a:solidFill>
                  <a:srgbClr val="000000"/>
                </a:solidFill>
                <a:latin typeface="Arial" panose="020B0604020202020204" pitchFamily="34" charset="0"/>
                <a:ea typeface="DengXian" panose="02010600030101010101" pitchFamily="2" charset="-122"/>
                <a:cs typeface="Arial" panose="020B0604020202020204" pitchFamily="34" charset="0"/>
              </a:rPr>
              <a:t>participant booklet </a:t>
            </a:r>
            <a:r>
              <a:rPr lang="en-US" sz="1400" dirty="0">
                <a:solidFill>
                  <a:srgbClr val="000000"/>
                </a:solidFill>
                <a:latin typeface="Arial" panose="020B0604020202020204" pitchFamily="34" charset="0"/>
                <a:ea typeface="DengXian" panose="02010600030101010101" pitchFamily="2" charset="-122"/>
                <a:cs typeface="Arial" panose="020B0604020202020204" pitchFamily="34" charset="0"/>
              </a:rPr>
              <a:t>and the </a:t>
            </a:r>
            <a:r>
              <a:rPr lang="en-US" sz="1400" b="1" dirty="0">
                <a:solidFill>
                  <a:srgbClr val="000000"/>
                </a:solidFill>
                <a:latin typeface="Arial" panose="020B0604020202020204" pitchFamily="34" charset="0"/>
                <a:ea typeface="DengXian" panose="02010600030101010101" pitchFamily="2" charset="-122"/>
                <a:cs typeface="Arial" panose="020B0604020202020204" pitchFamily="34" charset="0"/>
              </a:rPr>
              <a:t>assessment</a:t>
            </a:r>
            <a:r>
              <a:rPr lang="en-US" sz="1400" dirty="0">
                <a:solidFill>
                  <a:srgbClr val="000000"/>
                </a:solidFill>
                <a:latin typeface="Arial" panose="020B0604020202020204" pitchFamily="34" charset="0"/>
                <a:ea typeface="DengXian" panose="02010600030101010101" pitchFamily="2" charset="-122"/>
                <a:cs typeface="Arial" panose="020B0604020202020204" pitchFamily="34" charset="0"/>
              </a:rPr>
              <a:t> to the participants. Allocate 30 minutes for the all-personnel questionnaire and additional 30 minutes to managers/commanders for their respective scenario based questionnaire. The participants should complete the assessment individually but can refer to their booklet during the assessment. </a:t>
            </a:r>
          </a:p>
          <a:p>
            <a:pPr marL="285750" indent="-285750">
              <a:lnSpc>
                <a:spcPct val="107000"/>
              </a:lnSpc>
              <a:spcAft>
                <a:spcPts val="600"/>
              </a:spcAft>
              <a:buClr>
                <a:schemeClr val="tx1"/>
              </a:buClr>
              <a:buFont typeface="Arial" panose="020B0604020202020204" pitchFamily="34" charset="0"/>
              <a:buChar char="→"/>
            </a:pPr>
            <a:r>
              <a:rPr lang="en-US" sz="1400" dirty="0">
                <a:solidFill>
                  <a:srgbClr val="000000"/>
                </a:solidFill>
                <a:latin typeface="Arial" panose="020B0604020202020204" pitchFamily="34" charset="0"/>
                <a:ea typeface="DengXian" panose="02010600030101010101" pitchFamily="2" charset="-122"/>
                <a:cs typeface="Arial" panose="020B0604020202020204" pitchFamily="34" charset="0"/>
              </a:rPr>
              <a:t>Review the assessment with the participants and provide </a:t>
            </a:r>
            <a:r>
              <a:rPr lang="en-US" sz="1400" b="1" dirty="0">
                <a:solidFill>
                  <a:srgbClr val="000000"/>
                </a:solidFill>
                <a:latin typeface="Arial" panose="020B0604020202020204" pitchFamily="34" charset="0"/>
                <a:ea typeface="DengXian" panose="02010600030101010101" pitchFamily="2" charset="-122"/>
                <a:cs typeface="Arial" panose="020B0604020202020204" pitchFamily="34" charset="0"/>
              </a:rPr>
              <a:t>explanations</a:t>
            </a:r>
            <a:r>
              <a:rPr lang="en-US" sz="1400" dirty="0">
                <a:solidFill>
                  <a:srgbClr val="000000"/>
                </a:solidFill>
                <a:latin typeface="Arial" panose="020B0604020202020204" pitchFamily="34" charset="0"/>
                <a:ea typeface="DengXian" panose="02010600030101010101" pitchFamily="2" charset="-122"/>
                <a:cs typeface="Arial" panose="020B0604020202020204" pitchFamily="34" charset="0"/>
              </a:rPr>
              <a:t> for right and wrong answers using the reviewer versions of the assessment materials which includes answers and explanations. The classroom format does not lend itself to repeating the assessment until all participants have a 100% passing score. Therefore, there is no passing score for the assessment. Offer participants who made mistakes to the all-personnel questionnaire the possibility to take another version of the test at home if their wish to exercise. </a:t>
            </a:r>
          </a:p>
          <a:p>
            <a:pPr marL="285750" indent="-285750">
              <a:lnSpc>
                <a:spcPct val="107000"/>
              </a:lnSpc>
              <a:spcAft>
                <a:spcPts val="600"/>
              </a:spcAft>
              <a:buClr>
                <a:schemeClr val="tx1"/>
              </a:buClr>
              <a:buFont typeface="Arial" panose="020B0604020202020204" pitchFamily="34" charset="0"/>
              <a:buChar char="→"/>
            </a:pPr>
            <a:r>
              <a:rPr lang="en-US" sz="1400" dirty="0">
                <a:solidFill>
                  <a:srgbClr val="000000"/>
                </a:solidFill>
                <a:latin typeface="Arial" panose="020B0604020202020204" pitchFamily="34" charset="0"/>
                <a:ea typeface="DengXian" panose="02010600030101010101" pitchFamily="2" charset="-122"/>
                <a:cs typeface="Arial" panose="020B0604020202020204" pitchFamily="34" charset="0"/>
              </a:rPr>
              <a:t>Hand out the </a:t>
            </a:r>
            <a:r>
              <a:rPr lang="en-US" sz="1400" b="1" dirty="0">
                <a:solidFill>
                  <a:srgbClr val="000000"/>
                </a:solidFill>
                <a:latin typeface="Arial" panose="020B0604020202020204" pitchFamily="34" charset="0"/>
                <a:ea typeface="DengXian" panose="02010600030101010101" pitchFamily="2" charset="-122"/>
                <a:cs typeface="Arial" panose="020B0604020202020204" pitchFamily="34" charset="0"/>
              </a:rPr>
              <a:t>completion certificates </a:t>
            </a:r>
            <a:r>
              <a:rPr lang="en-US" sz="1400" dirty="0">
                <a:solidFill>
                  <a:srgbClr val="000000"/>
                </a:solidFill>
                <a:latin typeface="Arial" panose="020B0604020202020204" pitchFamily="34" charset="0"/>
                <a:ea typeface="DengXian" panose="02010600030101010101" pitchFamily="2" charset="-122"/>
                <a:cs typeface="Arial" panose="020B0604020202020204" pitchFamily="34" charset="0"/>
              </a:rPr>
              <a:t>to all the participants.   </a:t>
            </a:r>
          </a:p>
        </p:txBody>
      </p:sp>
    </p:spTree>
    <p:extLst>
      <p:ext uri="{BB962C8B-B14F-4D97-AF65-F5344CB8AC3E}">
        <p14:creationId xmlns:p14="http://schemas.microsoft.com/office/powerpoint/2010/main" val="2010757001"/>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1FBBEE"/>
        </a:solidFill>
        <a:effectLst/>
      </p:bgPr>
    </p:bg>
    <p:spTree>
      <p:nvGrpSpPr>
        <p:cNvPr id="1" name=""/>
        <p:cNvGrpSpPr/>
        <p:nvPr/>
      </p:nvGrpSpPr>
      <p:grpSpPr>
        <a:xfrm>
          <a:off x="0" y="0"/>
          <a:ext cx="0" cy="0"/>
          <a:chOff x="0" y="0"/>
          <a:chExt cx="0" cy="0"/>
        </a:xfrm>
      </p:grpSpPr>
      <p:pic>
        <p:nvPicPr>
          <p:cNvPr id="124" name="image10.png" descr="UNwhite.png"/>
          <p:cNvPicPr>
            <a:picLocks noChangeAspect="1"/>
          </p:cNvPicPr>
          <p:nvPr/>
        </p:nvPicPr>
        <p:blipFill>
          <a:blip r:embed="rId3">
            <a:extLst/>
          </a:blip>
          <a:stretch>
            <a:fillRect/>
          </a:stretch>
        </p:blipFill>
        <p:spPr>
          <a:xfrm>
            <a:off x="904961" y="5891439"/>
            <a:ext cx="936105" cy="800715"/>
          </a:xfrm>
          <a:prstGeom prst="rect">
            <a:avLst/>
          </a:prstGeom>
          <a:ln w="12700">
            <a:miter lim="400000"/>
          </a:ln>
        </p:spPr>
      </p:pic>
      <p:sp>
        <p:nvSpPr>
          <p:cNvPr id="125" name="Shape 125"/>
          <p:cNvSpPr/>
          <p:nvPr/>
        </p:nvSpPr>
        <p:spPr>
          <a:xfrm>
            <a:off x="1904282" y="6395494"/>
            <a:ext cx="7203621" cy="258532"/>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defTabSz="914400" hangingPunct="0">
              <a:lnSpc>
                <a:spcPct val="120000"/>
              </a:lnSpc>
              <a:defRPr sz="900">
                <a:solidFill>
                  <a:srgbClr val="FFFFFF"/>
                </a:solidFill>
              </a:defRPr>
            </a:pPr>
            <a:r>
              <a:rPr sz="900" kern="0">
                <a:solidFill>
                  <a:srgbClr val="FFFFFF"/>
                </a:solidFill>
                <a:latin typeface="Arial"/>
                <a:cs typeface="Arial"/>
                <a:sym typeface="Arial"/>
              </a:rPr>
              <a:t>UNITED NATIONS | </a:t>
            </a:r>
            <a:r>
              <a:rPr sz="900" b="1" kern="0">
                <a:solidFill>
                  <a:srgbClr val="FFFFFF"/>
                </a:solidFill>
                <a:latin typeface="Arial"/>
                <a:cs typeface="Arial"/>
                <a:sym typeface="Arial"/>
              </a:rPr>
              <a:t>FIELD SUPPORT</a:t>
            </a:r>
          </a:p>
        </p:txBody>
      </p:sp>
      <p:sp>
        <p:nvSpPr>
          <p:cNvPr id="2" name="Slide Number Placeholder 1"/>
          <p:cNvSpPr>
            <a:spLocks noGrp="1"/>
          </p:cNvSpPr>
          <p:nvPr>
            <p:ph type="sldNum" sz="quarter" idx="2"/>
          </p:nvPr>
        </p:nvSpPr>
        <p:spPr>
          <a:xfrm>
            <a:off x="10358725" y="6524322"/>
            <a:ext cx="220571" cy="230832"/>
          </a:xfrm>
        </p:spPr>
        <p:txBody>
          <a:bodyPr/>
          <a:lstStyle/>
          <a:p>
            <a:pPr defTabSz="914400" hangingPunct="0"/>
            <a:fld id="{86CB4B4D-7CA3-9044-876B-883B54F8677D}" type="slidenum">
              <a:rPr lang="en-GB" kern="0">
                <a:latin typeface="Arial"/>
                <a:cs typeface="Arial"/>
                <a:sym typeface="Arial"/>
              </a:rPr>
              <a:pPr defTabSz="914400" hangingPunct="0"/>
              <a:t>8</a:t>
            </a:fld>
            <a:endParaRPr lang="en-GB" kern="0">
              <a:latin typeface="Arial"/>
              <a:cs typeface="Arial"/>
              <a:sym typeface="Arial"/>
            </a:endParaRPr>
          </a:p>
        </p:txBody>
      </p:sp>
    </p:spTree>
    <p:extLst>
      <p:ext uri="{BB962C8B-B14F-4D97-AF65-F5344CB8AC3E}">
        <p14:creationId xmlns:p14="http://schemas.microsoft.com/office/powerpoint/2010/main" val="3645127213"/>
      </p:ext>
    </p:extLst>
  </p:cSld>
  <p:clrMapOvr>
    <a:masterClrMapping/>
  </p:clrMapOvr>
  <p:transition spd="slow"/>
</p:sld>
</file>

<file path=ppt/theme/theme1.xml><?xml version="1.0" encoding="utf-8"?>
<a:theme xmlns:a="http://schemas.openxmlformats.org/drawingml/2006/main" name="DFS_PPTX_Template_New_v2">
  <a:themeElements>
    <a:clrScheme name="DFS_PPTX_Template_New_v2">
      <a:dk1>
        <a:srgbClr val="FFFFFF"/>
      </a:dk1>
      <a:lt1>
        <a:srgbClr val="1FBBEE"/>
      </a:lt1>
      <a:dk2>
        <a:srgbClr val="A7A7A7"/>
      </a:dk2>
      <a:lt2>
        <a:srgbClr val="535353"/>
      </a:lt2>
      <a:accent1>
        <a:srgbClr val="A5E3F8"/>
      </a:accent1>
      <a:accent2>
        <a:srgbClr val="8FD6F7"/>
      </a:accent2>
      <a:accent3>
        <a:srgbClr val="EF7A28"/>
      </a:accent3>
      <a:accent4>
        <a:srgbClr val="EA4425"/>
      </a:accent4>
      <a:accent5>
        <a:srgbClr val="F5AF7E"/>
      </a:accent5>
      <a:accent6>
        <a:srgbClr val="F28E7C"/>
      </a:accent6>
      <a:hlink>
        <a:srgbClr val="0000FF"/>
      </a:hlink>
      <a:folHlink>
        <a:srgbClr val="FF00FF"/>
      </a:folHlink>
    </a:clrScheme>
    <a:fontScheme name="DFS_PPTX_Template_New_v2">
      <a:majorFont>
        <a:latin typeface="Helvetica"/>
        <a:ea typeface="Helvetica"/>
        <a:cs typeface="Helvetica"/>
      </a:majorFont>
      <a:minorFont>
        <a:latin typeface="Calibri"/>
        <a:ea typeface="Calibri"/>
        <a:cs typeface="Calibri"/>
      </a:minorFont>
    </a:fontScheme>
    <a:fmtScheme name="DFS_PPTX_Template_New_v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1FBBEE"/>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1FBBEE"/>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7474</TotalTime>
  <Words>1440</Words>
  <Application>Microsoft Office PowerPoint</Application>
  <PresentationFormat>A4 Paper (210x297 mm)</PresentationFormat>
  <Paragraphs>101</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DengXian</vt:lpstr>
      <vt:lpstr>Arial</vt:lpstr>
      <vt:lpstr>Calibri</vt:lpstr>
      <vt:lpstr>Wingdings</vt:lpstr>
      <vt:lpstr>DFS_PPTX_Template_New_v2</vt:lpstr>
      <vt:lpstr>LEARNING PROGRAMME ON THE PREVENTION OF SEXUAL EXPLOITATION AND ABUSE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Thymee Ndour</dc:creator>
  <cp:lastModifiedBy>Thymee Ndour</cp:lastModifiedBy>
  <cp:revision>150</cp:revision>
  <dcterms:created xsi:type="dcterms:W3CDTF">2018-01-10T18:22:35Z</dcterms:created>
  <dcterms:modified xsi:type="dcterms:W3CDTF">2018-07-23T20:27:39Z</dcterms:modified>
</cp:coreProperties>
</file>