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2" r:id="rId4"/>
    <p:sldMasterId id="2147483660" r:id="rId5"/>
  </p:sldMasterIdLst>
  <p:notesMasterIdLst>
    <p:notesMasterId r:id="rId27"/>
  </p:notesMasterIdLst>
  <p:sldIdLst>
    <p:sldId id="428" r:id="rId6"/>
    <p:sldId id="312" r:id="rId7"/>
    <p:sldId id="385" r:id="rId8"/>
    <p:sldId id="387" r:id="rId9"/>
    <p:sldId id="388" r:id="rId10"/>
    <p:sldId id="319" r:id="rId11"/>
    <p:sldId id="320" r:id="rId12"/>
    <p:sldId id="429" r:id="rId13"/>
    <p:sldId id="336" r:id="rId14"/>
    <p:sldId id="337" r:id="rId15"/>
    <p:sldId id="432" r:id="rId16"/>
    <p:sldId id="430" r:id="rId17"/>
    <p:sldId id="433" r:id="rId18"/>
    <p:sldId id="434" r:id="rId19"/>
    <p:sldId id="390" r:id="rId20"/>
    <p:sldId id="391" r:id="rId21"/>
    <p:sldId id="392" r:id="rId22"/>
    <p:sldId id="393" r:id="rId23"/>
    <p:sldId id="282" r:id="rId24"/>
    <p:sldId id="38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428F2E-6AEF-8AE6-90BD-D878418E9411}" name="Philipp Bovensiepen" initials="PB" userId="f1f3fcd3a646974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2E5"/>
    <a:srgbClr val="8D9C36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5728"/>
  </p:normalViewPr>
  <p:slideViewPr>
    <p:cSldViewPr snapToGrid="0" showGuides="1">
      <p:cViewPr varScale="1">
        <p:scale>
          <a:sx n="104" d="100"/>
          <a:sy n="104" d="100"/>
        </p:scale>
        <p:origin x="77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arina Waczek" userId="0331d40d-42ee-4bfc-ae12-ac157682cb79" providerId="ADAL" clId="{D1E6D3A0-2E83-A942-A093-C75A60A137F1}"/>
    <pc:docChg chg="modSld modMainMaster">
      <pc:chgData name="Katharina Waczek" userId="0331d40d-42ee-4bfc-ae12-ac157682cb79" providerId="ADAL" clId="{D1E6D3A0-2E83-A942-A093-C75A60A137F1}" dt="2021-11-21T16:41:31.842" v="5" actId="2711"/>
      <pc:docMkLst>
        <pc:docMk/>
      </pc:docMkLst>
      <pc:sldChg chg="delCm">
        <pc:chgData name="Katharina Waczek" userId="0331d40d-42ee-4bfc-ae12-ac157682cb79" providerId="ADAL" clId="{D1E6D3A0-2E83-A942-A093-C75A60A137F1}" dt="2021-11-17T13:20:40.663" v="0"/>
        <pc:sldMkLst>
          <pc:docMk/>
          <pc:sldMk cId="2065345595" sldId="389"/>
        </pc:sldMkLst>
      </pc:sldChg>
      <pc:sldChg chg="modSp mod">
        <pc:chgData name="Katharina Waczek" userId="0331d40d-42ee-4bfc-ae12-ac157682cb79" providerId="ADAL" clId="{D1E6D3A0-2E83-A942-A093-C75A60A137F1}" dt="2021-11-21T16:41:31.842" v="5" actId="2711"/>
        <pc:sldMkLst>
          <pc:docMk/>
          <pc:sldMk cId="1567652337" sldId="433"/>
        </pc:sldMkLst>
        <pc:spChg chg="mod">
          <ac:chgData name="Katharina Waczek" userId="0331d40d-42ee-4bfc-ae12-ac157682cb79" providerId="ADAL" clId="{D1E6D3A0-2E83-A942-A093-C75A60A137F1}" dt="2021-11-21T16:41:15.127" v="4" actId="20577"/>
          <ac:spMkLst>
            <pc:docMk/>
            <pc:sldMk cId="1567652337" sldId="433"/>
            <ac:spMk id="2" creationId="{693659AB-A04F-4947-BC1C-29BD4FA01DC3}"/>
          </ac:spMkLst>
        </pc:spChg>
        <pc:spChg chg="mod">
          <ac:chgData name="Katharina Waczek" userId="0331d40d-42ee-4bfc-ae12-ac157682cb79" providerId="ADAL" clId="{D1E6D3A0-2E83-A942-A093-C75A60A137F1}" dt="2021-11-21T16:41:31.842" v="5" actId="2711"/>
          <ac:spMkLst>
            <pc:docMk/>
            <pc:sldMk cId="1567652337" sldId="433"/>
            <ac:spMk id="7" creationId="{BF50671A-6594-4270-BD5A-03767EFEE10E}"/>
          </ac:spMkLst>
        </pc:spChg>
      </pc:sldChg>
      <pc:sldMasterChg chg="modSldLayout">
        <pc:chgData name="Katharina Waczek" userId="0331d40d-42ee-4bfc-ae12-ac157682cb79" providerId="ADAL" clId="{D1E6D3A0-2E83-A942-A093-C75A60A137F1}" dt="2021-11-21T15:19:08.539" v="2" actId="20577"/>
        <pc:sldMasterMkLst>
          <pc:docMk/>
          <pc:sldMasterMk cId="2041785907" sldId="2147483660"/>
        </pc:sldMasterMkLst>
        <pc:sldLayoutChg chg="modSp mod">
          <pc:chgData name="Katharina Waczek" userId="0331d40d-42ee-4bfc-ae12-ac157682cb79" providerId="ADAL" clId="{D1E6D3A0-2E83-A942-A093-C75A60A137F1}" dt="2021-11-21T15:19:08.539" v="2" actId="20577"/>
          <pc:sldLayoutMkLst>
            <pc:docMk/>
            <pc:sldMasterMk cId="2041785907" sldId="2147483660"/>
            <pc:sldLayoutMk cId="1773657093" sldId="2147483687"/>
          </pc:sldLayoutMkLst>
          <pc:spChg chg="mod">
            <ac:chgData name="Katharina Waczek" userId="0331d40d-42ee-4bfc-ae12-ac157682cb79" providerId="ADAL" clId="{D1E6D3A0-2E83-A942-A093-C75A60A137F1}" dt="2021-11-21T15:19:08.539" v="2" actId="20577"/>
            <ac:spMkLst>
              <pc:docMk/>
              <pc:sldMasterMk cId="2041785907" sldId="2147483660"/>
              <pc:sldLayoutMk cId="1773657093" sldId="2147483687"/>
              <ac:spMk id="9" creationId="{465AF945-5AA6-5C4E-9357-48D7D4A76498}"/>
            </ac:spMkLst>
          </pc:spChg>
        </pc:sldLayoutChg>
      </pc:sldMasterChg>
    </pc:docChg>
  </pc:docChgLst>
  <pc:docChgLst>
    <pc:chgData name="Dianne Tillman Stevens" userId="4e3ed35b-529b-487f-a46d-4ef0d77bb5d8" providerId="ADAL" clId="{A646D782-5453-45D5-869E-27878470B1D3}"/>
    <pc:docChg chg="undo custSel modSld">
      <pc:chgData name="Dianne Tillman Stevens" userId="4e3ed35b-529b-487f-a46d-4ef0d77bb5d8" providerId="ADAL" clId="{A646D782-5453-45D5-869E-27878470B1D3}" dt="2021-12-04T03:11:44.278" v="78" actId="404"/>
      <pc:docMkLst>
        <pc:docMk/>
      </pc:docMkLst>
      <pc:sldChg chg="modSp mod">
        <pc:chgData name="Dianne Tillman Stevens" userId="4e3ed35b-529b-487f-a46d-4ef0d77bb5d8" providerId="ADAL" clId="{A646D782-5453-45D5-869E-27878470B1D3}" dt="2021-12-04T01:02:23.868" v="6" actId="20577"/>
        <pc:sldMkLst>
          <pc:docMk/>
          <pc:sldMk cId="196722370" sldId="319"/>
        </pc:sldMkLst>
        <pc:spChg chg="mod">
          <ac:chgData name="Dianne Tillman Stevens" userId="4e3ed35b-529b-487f-a46d-4ef0d77bb5d8" providerId="ADAL" clId="{A646D782-5453-45D5-869E-27878470B1D3}" dt="2021-12-04T01:02:23.868" v="6" actId="20577"/>
          <ac:spMkLst>
            <pc:docMk/>
            <pc:sldMk cId="196722370" sldId="319"/>
            <ac:spMk id="8" creationId="{87321C72-0092-7E42-8415-A61E3432E40F}"/>
          </ac:spMkLst>
        </pc:spChg>
        <pc:spChg chg="mod">
          <ac:chgData name="Dianne Tillman Stevens" userId="4e3ed35b-529b-487f-a46d-4ef0d77bb5d8" providerId="ADAL" clId="{A646D782-5453-45D5-869E-27878470B1D3}" dt="2021-12-04T01:02:19.086" v="4" actId="20577"/>
          <ac:spMkLst>
            <pc:docMk/>
            <pc:sldMk cId="196722370" sldId="319"/>
            <ac:spMk id="9" creationId="{1F8E0673-4162-E349-9D18-E648641EBE03}"/>
          </ac:spMkLst>
        </pc:spChg>
      </pc:sldChg>
      <pc:sldChg chg="modSp mod">
        <pc:chgData name="Dianne Tillman Stevens" userId="4e3ed35b-529b-487f-a46d-4ef0d77bb5d8" providerId="ADAL" clId="{A646D782-5453-45D5-869E-27878470B1D3}" dt="2021-12-04T01:01:37.612" v="2" actId="20577"/>
        <pc:sldMkLst>
          <pc:docMk/>
          <pc:sldMk cId="3693837176" sldId="385"/>
        </pc:sldMkLst>
        <pc:spChg chg="mod">
          <ac:chgData name="Dianne Tillman Stevens" userId="4e3ed35b-529b-487f-a46d-4ef0d77bb5d8" providerId="ADAL" clId="{A646D782-5453-45D5-869E-27878470B1D3}" dt="2021-12-04T01:01:37.612" v="2" actId="20577"/>
          <ac:spMkLst>
            <pc:docMk/>
            <pc:sldMk cId="3693837176" sldId="385"/>
            <ac:spMk id="12" creationId="{521EDD33-B412-4CE1-8A3D-4E4BD7E83BAA}"/>
          </ac:spMkLst>
        </pc:spChg>
      </pc:sldChg>
      <pc:sldChg chg="addSp delSp modSp mod modClrScheme chgLayout">
        <pc:chgData name="Dianne Tillman Stevens" userId="4e3ed35b-529b-487f-a46d-4ef0d77bb5d8" providerId="ADAL" clId="{A646D782-5453-45D5-869E-27878470B1D3}" dt="2021-12-04T01:05:00.072" v="35"/>
        <pc:sldMkLst>
          <pc:docMk/>
          <pc:sldMk cId="620742993" sldId="390"/>
        </pc:sldMkLst>
        <pc:spChg chg="add mod ord">
          <ac:chgData name="Dianne Tillman Stevens" userId="4e3ed35b-529b-487f-a46d-4ef0d77bb5d8" providerId="ADAL" clId="{A646D782-5453-45D5-869E-27878470B1D3}" dt="2021-12-04T01:04:58.413" v="33" actId="6264"/>
          <ac:spMkLst>
            <pc:docMk/>
            <pc:sldMk cId="620742993" sldId="390"/>
            <ac:spMk id="2" creationId="{3BCAC411-D5D1-4798-A151-351E7FE70F34}"/>
          </ac:spMkLst>
        </pc:spChg>
        <pc:spChg chg="add mod ord">
          <ac:chgData name="Dianne Tillman Stevens" userId="4e3ed35b-529b-487f-a46d-4ef0d77bb5d8" providerId="ADAL" clId="{A646D782-5453-45D5-869E-27878470B1D3}" dt="2021-12-04T01:04:58.413" v="33" actId="6264"/>
          <ac:spMkLst>
            <pc:docMk/>
            <pc:sldMk cId="620742993" sldId="390"/>
            <ac:spMk id="3" creationId="{E2BEF62A-B5E5-48F4-A55E-2BC911CB7B74}"/>
          </ac:spMkLst>
        </pc:spChg>
        <pc:spChg chg="add del mod">
          <ac:chgData name="Dianne Tillman Stevens" userId="4e3ed35b-529b-487f-a46d-4ef0d77bb5d8" providerId="ADAL" clId="{A646D782-5453-45D5-869E-27878470B1D3}" dt="2021-12-04T01:04:58.413" v="33" actId="6264"/>
          <ac:spMkLst>
            <pc:docMk/>
            <pc:sldMk cId="620742993" sldId="390"/>
            <ac:spMk id="4" creationId="{282F5359-9D37-4573-838D-15FCCFD256C0}"/>
          </ac:spMkLst>
        </pc:spChg>
        <pc:spChg chg="add del mod">
          <ac:chgData name="Dianne Tillman Stevens" userId="4e3ed35b-529b-487f-a46d-4ef0d77bb5d8" providerId="ADAL" clId="{A646D782-5453-45D5-869E-27878470B1D3}" dt="2021-12-04T01:04:58.413" v="33" actId="6264"/>
          <ac:spMkLst>
            <pc:docMk/>
            <pc:sldMk cId="620742993" sldId="390"/>
            <ac:spMk id="5" creationId="{C1BF5C0D-EEFC-42BF-A0C7-41E5B81875CE}"/>
          </ac:spMkLst>
        </pc:spChg>
        <pc:spChg chg="add del mod">
          <ac:chgData name="Dianne Tillman Stevens" userId="4e3ed35b-529b-487f-a46d-4ef0d77bb5d8" providerId="ADAL" clId="{A646D782-5453-45D5-869E-27878470B1D3}" dt="2021-12-04T01:04:58.413" v="33" actId="6264"/>
          <ac:spMkLst>
            <pc:docMk/>
            <pc:sldMk cId="620742993" sldId="390"/>
            <ac:spMk id="6" creationId="{AFC40E5F-DDF0-4843-998F-AD9DD5B98F66}"/>
          </ac:spMkLst>
        </pc:spChg>
        <pc:spChg chg="del mod">
          <ac:chgData name="Dianne Tillman Stevens" userId="4e3ed35b-529b-487f-a46d-4ef0d77bb5d8" providerId="ADAL" clId="{A646D782-5453-45D5-869E-27878470B1D3}" dt="2021-12-04T01:05:00.072" v="35"/>
          <ac:spMkLst>
            <pc:docMk/>
            <pc:sldMk cId="620742993" sldId="390"/>
            <ac:spMk id="9" creationId="{00000000-0000-0000-0000-000000000000}"/>
          </ac:spMkLst>
        </pc:spChg>
        <pc:spChg chg="mod ord">
          <ac:chgData name="Dianne Tillman Stevens" userId="4e3ed35b-529b-487f-a46d-4ef0d77bb5d8" providerId="ADAL" clId="{A646D782-5453-45D5-869E-27878470B1D3}" dt="2021-12-04T01:04:58.413" v="33" actId="6264"/>
          <ac:spMkLst>
            <pc:docMk/>
            <pc:sldMk cId="620742993" sldId="390"/>
            <ac:spMk id="12" creationId="{00000000-0000-0000-0000-000000000000}"/>
          </ac:spMkLst>
        </pc:spChg>
        <pc:picChg chg="del">
          <ac:chgData name="Dianne Tillman Stevens" userId="4e3ed35b-529b-487f-a46d-4ef0d77bb5d8" providerId="ADAL" clId="{A646D782-5453-45D5-869E-27878470B1D3}" dt="2021-12-04T01:03:59.885" v="22" actId="478"/>
          <ac:picMkLst>
            <pc:docMk/>
            <pc:sldMk cId="620742993" sldId="390"/>
            <ac:picMk id="8" creationId="{00000000-0000-0000-0000-000000000000}"/>
          </ac:picMkLst>
        </pc:picChg>
      </pc:sldChg>
      <pc:sldChg chg="addSp delSp modSp mod modClrScheme chgLayout">
        <pc:chgData name="Dianne Tillman Stevens" userId="4e3ed35b-529b-487f-a46d-4ef0d77bb5d8" providerId="ADAL" clId="{A646D782-5453-45D5-869E-27878470B1D3}" dt="2021-12-04T03:11:44.278" v="78" actId="404"/>
        <pc:sldMkLst>
          <pc:docMk/>
          <pc:sldMk cId="2939947515" sldId="391"/>
        </pc:sldMkLst>
        <pc:spChg chg="add mod ord">
          <ac:chgData name="Dianne Tillman Stevens" userId="4e3ed35b-529b-487f-a46d-4ef0d77bb5d8" providerId="ADAL" clId="{A646D782-5453-45D5-869E-27878470B1D3}" dt="2021-12-04T01:05:31.395" v="44" actId="6264"/>
          <ac:spMkLst>
            <pc:docMk/>
            <pc:sldMk cId="2939947515" sldId="391"/>
            <ac:spMk id="2" creationId="{D7F823E2-2ED2-465E-8F1A-6CDFCAF4BB7D}"/>
          </ac:spMkLst>
        </pc:spChg>
        <pc:spChg chg="add del mod ord">
          <ac:chgData name="Dianne Tillman Stevens" userId="4e3ed35b-529b-487f-a46d-4ef0d77bb5d8" providerId="ADAL" clId="{A646D782-5453-45D5-869E-27878470B1D3}" dt="2021-12-04T01:05:13.416" v="39" actId="6264"/>
          <ac:spMkLst>
            <pc:docMk/>
            <pc:sldMk cId="2939947515" sldId="391"/>
            <ac:spMk id="3" creationId="{3B4696D7-4593-42D3-83E5-EBDA9D661E2D}"/>
          </ac:spMkLst>
        </pc:spChg>
        <pc:spChg chg="add del mod">
          <ac:chgData name="Dianne Tillman Stevens" userId="4e3ed35b-529b-487f-a46d-4ef0d77bb5d8" providerId="ADAL" clId="{A646D782-5453-45D5-869E-27878470B1D3}" dt="2021-12-04T01:05:13.416" v="39" actId="6264"/>
          <ac:spMkLst>
            <pc:docMk/>
            <pc:sldMk cId="2939947515" sldId="391"/>
            <ac:spMk id="4" creationId="{BEA04501-5DE8-437D-A938-2C28C493B6B5}"/>
          </ac:spMkLst>
        </pc:spChg>
        <pc:spChg chg="add del mod">
          <ac:chgData name="Dianne Tillman Stevens" userId="4e3ed35b-529b-487f-a46d-4ef0d77bb5d8" providerId="ADAL" clId="{A646D782-5453-45D5-869E-27878470B1D3}" dt="2021-12-04T01:05:13.416" v="39" actId="6264"/>
          <ac:spMkLst>
            <pc:docMk/>
            <pc:sldMk cId="2939947515" sldId="391"/>
            <ac:spMk id="5" creationId="{68D4BFD3-B04C-413D-9188-2CD93536E921}"/>
          </ac:spMkLst>
        </pc:spChg>
        <pc:spChg chg="add mod ord">
          <ac:chgData name="Dianne Tillman Stevens" userId="4e3ed35b-529b-487f-a46d-4ef0d77bb5d8" providerId="ADAL" clId="{A646D782-5453-45D5-869E-27878470B1D3}" dt="2021-12-04T03:11:44.278" v="78" actId="404"/>
          <ac:spMkLst>
            <pc:docMk/>
            <pc:sldMk cId="2939947515" sldId="391"/>
            <ac:spMk id="6" creationId="{5132C21B-13F0-4EFF-AF7F-09A436A07E55}"/>
          </ac:spMkLst>
        </pc:spChg>
        <pc:spChg chg="add del mod">
          <ac:chgData name="Dianne Tillman Stevens" userId="4e3ed35b-529b-487f-a46d-4ef0d77bb5d8" providerId="ADAL" clId="{A646D782-5453-45D5-869E-27878470B1D3}" dt="2021-12-04T01:05:25.372" v="43" actId="6264"/>
          <ac:spMkLst>
            <pc:docMk/>
            <pc:sldMk cId="2939947515" sldId="391"/>
            <ac:spMk id="7" creationId="{6C6297DE-F397-40E4-8F0E-A614833AAC44}"/>
          </ac:spMkLst>
        </pc:spChg>
        <pc:spChg chg="del mod">
          <ac:chgData name="Dianne Tillman Stevens" userId="4e3ed35b-529b-487f-a46d-4ef0d77bb5d8" providerId="ADAL" clId="{A646D782-5453-45D5-869E-27878470B1D3}" dt="2021-12-04T01:05:36.919" v="45" actId="478"/>
          <ac:spMkLst>
            <pc:docMk/>
            <pc:sldMk cId="2939947515" sldId="391"/>
            <ac:spMk id="9" creationId="{00000000-0000-0000-0000-000000000000}"/>
          </ac:spMkLst>
        </pc:spChg>
        <pc:spChg chg="add del mod">
          <ac:chgData name="Dianne Tillman Stevens" userId="4e3ed35b-529b-487f-a46d-4ef0d77bb5d8" providerId="ADAL" clId="{A646D782-5453-45D5-869E-27878470B1D3}" dt="2021-12-04T01:05:25.372" v="43" actId="6264"/>
          <ac:spMkLst>
            <pc:docMk/>
            <pc:sldMk cId="2939947515" sldId="391"/>
            <ac:spMk id="10" creationId="{3FCB3A9A-4105-423F-AE30-D5D416D8A7E4}"/>
          </ac:spMkLst>
        </pc:spChg>
        <pc:spChg chg="add del mod">
          <ac:chgData name="Dianne Tillman Stevens" userId="4e3ed35b-529b-487f-a46d-4ef0d77bb5d8" providerId="ADAL" clId="{A646D782-5453-45D5-869E-27878470B1D3}" dt="2021-12-04T01:05:25.372" v="43" actId="6264"/>
          <ac:spMkLst>
            <pc:docMk/>
            <pc:sldMk cId="2939947515" sldId="391"/>
            <ac:spMk id="11" creationId="{4D9B5955-014C-4125-9268-2DE75ECDA34C}"/>
          </ac:spMkLst>
        </pc:spChg>
        <pc:spChg chg="mod ord">
          <ac:chgData name="Dianne Tillman Stevens" userId="4e3ed35b-529b-487f-a46d-4ef0d77bb5d8" providerId="ADAL" clId="{A646D782-5453-45D5-869E-27878470B1D3}" dt="2021-12-04T01:05:31.395" v="44" actId="6264"/>
          <ac:spMkLst>
            <pc:docMk/>
            <pc:sldMk cId="2939947515" sldId="391"/>
            <ac:spMk id="12" creationId="{00000000-0000-0000-0000-000000000000}"/>
          </ac:spMkLst>
        </pc:spChg>
        <pc:spChg chg="add del mod">
          <ac:chgData name="Dianne Tillman Stevens" userId="4e3ed35b-529b-487f-a46d-4ef0d77bb5d8" providerId="ADAL" clId="{A646D782-5453-45D5-869E-27878470B1D3}" dt="2021-12-04T01:05:31.395" v="44" actId="6264"/>
          <ac:spMkLst>
            <pc:docMk/>
            <pc:sldMk cId="2939947515" sldId="391"/>
            <ac:spMk id="13" creationId="{710C9074-FD5B-4A42-9A3A-C88FB0E1F05A}"/>
          </ac:spMkLst>
        </pc:spChg>
        <pc:spChg chg="add del mod">
          <ac:chgData name="Dianne Tillman Stevens" userId="4e3ed35b-529b-487f-a46d-4ef0d77bb5d8" providerId="ADAL" clId="{A646D782-5453-45D5-869E-27878470B1D3}" dt="2021-12-04T01:05:31.395" v="44" actId="6264"/>
          <ac:spMkLst>
            <pc:docMk/>
            <pc:sldMk cId="2939947515" sldId="391"/>
            <ac:spMk id="14" creationId="{C10D6C81-68D1-401E-9384-E3AF8D5E4FCF}"/>
          </ac:spMkLst>
        </pc:spChg>
        <pc:spChg chg="add del mod">
          <ac:chgData name="Dianne Tillman Stevens" userId="4e3ed35b-529b-487f-a46d-4ef0d77bb5d8" providerId="ADAL" clId="{A646D782-5453-45D5-869E-27878470B1D3}" dt="2021-12-04T01:05:31.395" v="44" actId="6264"/>
          <ac:spMkLst>
            <pc:docMk/>
            <pc:sldMk cId="2939947515" sldId="391"/>
            <ac:spMk id="15" creationId="{3FB21072-886A-4170-94C7-0E96C9558D4B}"/>
          </ac:spMkLst>
        </pc:spChg>
        <pc:picChg chg="del">
          <ac:chgData name="Dianne Tillman Stevens" userId="4e3ed35b-529b-487f-a46d-4ef0d77bb5d8" providerId="ADAL" clId="{A646D782-5453-45D5-869E-27878470B1D3}" dt="2021-12-04T01:05:38.509" v="46" actId="478"/>
          <ac:picMkLst>
            <pc:docMk/>
            <pc:sldMk cId="2939947515" sldId="391"/>
            <ac:picMk id="8" creationId="{00000000-0000-0000-0000-000000000000}"/>
          </ac:picMkLst>
        </pc:picChg>
      </pc:sldChg>
      <pc:sldChg chg="addSp delSp modSp mod modClrScheme chgLayout">
        <pc:chgData name="Dianne Tillman Stevens" userId="4e3ed35b-529b-487f-a46d-4ef0d77bb5d8" providerId="ADAL" clId="{A646D782-5453-45D5-869E-27878470B1D3}" dt="2021-12-04T01:07:15.024" v="66"/>
        <pc:sldMkLst>
          <pc:docMk/>
          <pc:sldMk cId="2338622423" sldId="392"/>
        </pc:sldMkLst>
        <pc:spChg chg="add mod ord">
          <ac:chgData name="Dianne Tillman Stevens" userId="4e3ed35b-529b-487f-a46d-4ef0d77bb5d8" providerId="ADAL" clId="{A646D782-5453-45D5-869E-27878470B1D3}" dt="2021-12-04T01:06:38.976" v="58" actId="6264"/>
          <ac:spMkLst>
            <pc:docMk/>
            <pc:sldMk cId="2338622423" sldId="392"/>
            <ac:spMk id="2" creationId="{03E5DBF0-D8C2-4472-B623-6334FB46630A}"/>
          </ac:spMkLst>
        </pc:spChg>
        <pc:spChg chg="add mod ord">
          <ac:chgData name="Dianne Tillman Stevens" userId="4e3ed35b-529b-487f-a46d-4ef0d77bb5d8" providerId="ADAL" clId="{A646D782-5453-45D5-869E-27878470B1D3}" dt="2021-12-04T01:07:07.481" v="64" actId="20577"/>
          <ac:spMkLst>
            <pc:docMk/>
            <pc:sldMk cId="2338622423" sldId="392"/>
            <ac:spMk id="3" creationId="{79C7E682-5038-44A6-B79D-D863D8EE9C5D}"/>
          </ac:spMkLst>
        </pc:spChg>
        <pc:spChg chg="add del mod">
          <ac:chgData name="Dianne Tillman Stevens" userId="4e3ed35b-529b-487f-a46d-4ef0d77bb5d8" providerId="ADAL" clId="{A646D782-5453-45D5-869E-27878470B1D3}" dt="2021-12-04T01:06:38.976" v="58" actId="6264"/>
          <ac:spMkLst>
            <pc:docMk/>
            <pc:sldMk cId="2338622423" sldId="392"/>
            <ac:spMk id="4" creationId="{7E775671-BB45-4437-8C89-27055752EF41}"/>
          </ac:spMkLst>
        </pc:spChg>
        <pc:spChg chg="add del mod">
          <ac:chgData name="Dianne Tillman Stevens" userId="4e3ed35b-529b-487f-a46d-4ef0d77bb5d8" providerId="ADAL" clId="{A646D782-5453-45D5-869E-27878470B1D3}" dt="2021-12-04T01:06:38.976" v="58" actId="6264"/>
          <ac:spMkLst>
            <pc:docMk/>
            <pc:sldMk cId="2338622423" sldId="392"/>
            <ac:spMk id="5" creationId="{C2DF1995-A9B6-4305-A3D3-764A63A3328C}"/>
          </ac:spMkLst>
        </pc:spChg>
        <pc:spChg chg="add del mod">
          <ac:chgData name="Dianne Tillman Stevens" userId="4e3ed35b-529b-487f-a46d-4ef0d77bb5d8" providerId="ADAL" clId="{A646D782-5453-45D5-869E-27878470B1D3}" dt="2021-12-04T01:06:38.976" v="58" actId="6264"/>
          <ac:spMkLst>
            <pc:docMk/>
            <pc:sldMk cId="2338622423" sldId="392"/>
            <ac:spMk id="6" creationId="{66A94766-89AA-490F-89A7-AC3F69CF1AE6}"/>
          </ac:spMkLst>
        </pc:spChg>
        <pc:spChg chg="del mod">
          <ac:chgData name="Dianne Tillman Stevens" userId="4e3ed35b-529b-487f-a46d-4ef0d77bb5d8" providerId="ADAL" clId="{A646D782-5453-45D5-869E-27878470B1D3}" dt="2021-12-04T01:07:15.024" v="66"/>
          <ac:spMkLst>
            <pc:docMk/>
            <pc:sldMk cId="2338622423" sldId="392"/>
            <ac:spMk id="9" creationId="{00000000-0000-0000-0000-000000000000}"/>
          </ac:spMkLst>
        </pc:spChg>
        <pc:spChg chg="mod ord">
          <ac:chgData name="Dianne Tillman Stevens" userId="4e3ed35b-529b-487f-a46d-4ef0d77bb5d8" providerId="ADAL" clId="{A646D782-5453-45D5-869E-27878470B1D3}" dt="2021-12-04T01:06:38.976" v="58" actId="6264"/>
          <ac:spMkLst>
            <pc:docMk/>
            <pc:sldMk cId="2338622423" sldId="392"/>
            <ac:spMk id="12" creationId="{00000000-0000-0000-0000-000000000000}"/>
          </ac:spMkLst>
        </pc:spChg>
        <pc:picChg chg="del">
          <ac:chgData name="Dianne Tillman Stevens" userId="4e3ed35b-529b-487f-a46d-4ef0d77bb5d8" providerId="ADAL" clId="{A646D782-5453-45D5-869E-27878470B1D3}" dt="2021-12-04T01:06:27.918" v="54" actId="478"/>
          <ac:picMkLst>
            <pc:docMk/>
            <pc:sldMk cId="2338622423" sldId="392"/>
            <ac:picMk id="8" creationId="{00000000-0000-0000-0000-000000000000}"/>
          </ac:picMkLst>
        </pc:picChg>
      </pc:sldChg>
      <pc:sldChg chg="addSp delSp modSp mod modClrScheme chgLayout">
        <pc:chgData name="Dianne Tillman Stevens" userId="4e3ed35b-529b-487f-a46d-4ef0d77bb5d8" providerId="ADAL" clId="{A646D782-5453-45D5-869E-27878470B1D3}" dt="2021-12-04T03:11:35.292" v="77" actId="404"/>
        <pc:sldMkLst>
          <pc:docMk/>
          <pc:sldMk cId="1603198182" sldId="393"/>
        </pc:sldMkLst>
        <pc:spChg chg="add mod ord">
          <ac:chgData name="Dianne Tillman Stevens" userId="4e3ed35b-529b-487f-a46d-4ef0d77bb5d8" providerId="ADAL" clId="{A646D782-5453-45D5-869E-27878470B1D3}" dt="2021-12-04T01:08:07.278" v="76" actId="20577"/>
          <ac:spMkLst>
            <pc:docMk/>
            <pc:sldMk cId="1603198182" sldId="393"/>
            <ac:spMk id="2" creationId="{24BAD18D-536C-4269-857F-69B1C555A124}"/>
          </ac:spMkLst>
        </pc:spChg>
        <pc:spChg chg="add mod ord">
          <ac:chgData name="Dianne Tillman Stevens" userId="4e3ed35b-529b-487f-a46d-4ef0d77bb5d8" providerId="ADAL" clId="{A646D782-5453-45D5-869E-27878470B1D3}" dt="2021-12-04T03:11:35.292" v="77" actId="404"/>
          <ac:spMkLst>
            <pc:docMk/>
            <pc:sldMk cId="1603198182" sldId="393"/>
            <ac:spMk id="3" creationId="{10CCC83D-4FD7-4439-84A6-1CE9BEC632E9}"/>
          </ac:spMkLst>
        </pc:spChg>
        <pc:spChg chg="add del mod">
          <ac:chgData name="Dianne Tillman Stevens" userId="4e3ed35b-529b-487f-a46d-4ef0d77bb5d8" providerId="ADAL" clId="{A646D782-5453-45D5-869E-27878470B1D3}" dt="2021-12-04T01:07:36.763" v="73" actId="6264"/>
          <ac:spMkLst>
            <pc:docMk/>
            <pc:sldMk cId="1603198182" sldId="393"/>
            <ac:spMk id="4" creationId="{26F2E8CC-3B6D-4AE6-BCE1-18689B385AA7}"/>
          </ac:spMkLst>
        </pc:spChg>
        <pc:spChg chg="add del mod">
          <ac:chgData name="Dianne Tillman Stevens" userId="4e3ed35b-529b-487f-a46d-4ef0d77bb5d8" providerId="ADAL" clId="{A646D782-5453-45D5-869E-27878470B1D3}" dt="2021-12-04T01:07:36.763" v="73" actId="6264"/>
          <ac:spMkLst>
            <pc:docMk/>
            <pc:sldMk cId="1603198182" sldId="393"/>
            <ac:spMk id="5" creationId="{78AA9F19-7A31-41E6-8AA1-3EA99A811249}"/>
          </ac:spMkLst>
        </pc:spChg>
        <pc:spChg chg="add del mod">
          <ac:chgData name="Dianne Tillman Stevens" userId="4e3ed35b-529b-487f-a46d-4ef0d77bb5d8" providerId="ADAL" clId="{A646D782-5453-45D5-869E-27878470B1D3}" dt="2021-12-04T01:07:36.763" v="73" actId="6264"/>
          <ac:spMkLst>
            <pc:docMk/>
            <pc:sldMk cId="1603198182" sldId="393"/>
            <ac:spMk id="6" creationId="{9E83EE4D-F63F-44ED-B217-AF7C527B9A13}"/>
          </ac:spMkLst>
        </pc:spChg>
        <pc:spChg chg="del mod">
          <ac:chgData name="Dianne Tillman Stevens" userId="4e3ed35b-529b-487f-a46d-4ef0d77bb5d8" providerId="ADAL" clId="{A646D782-5453-45D5-869E-27878470B1D3}" dt="2021-12-04T01:08:02.112" v="75"/>
          <ac:spMkLst>
            <pc:docMk/>
            <pc:sldMk cId="1603198182" sldId="393"/>
            <ac:spMk id="9" creationId="{00000000-0000-0000-0000-000000000000}"/>
          </ac:spMkLst>
        </pc:spChg>
        <pc:spChg chg="mod ord">
          <ac:chgData name="Dianne Tillman Stevens" userId="4e3ed35b-529b-487f-a46d-4ef0d77bb5d8" providerId="ADAL" clId="{A646D782-5453-45D5-869E-27878470B1D3}" dt="2021-12-04T01:07:36.763" v="73" actId="6264"/>
          <ac:spMkLst>
            <pc:docMk/>
            <pc:sldMk cId="1603198182" sldId="393"/>
            <ac:spMk id="12" creationId="{00000000-0000-0000-0000-000000000000}"/>
          </ac:spMkLst>
        </pc:spChg>
        <pc:picChg chg="del">
          <ac:chgData name="Dianne Tillman Stevens" userId="4e3ed35b-529b-487f-a46d-4ef0d77bb5d8" providerId="ADAL" clId="{A646D782-5453-45D5-869E-27878470B1D3}" dt="2021-12-04T01:07:17.610" v="67" actId="478"/>
          <ac:picMkLst>
            <pc:docMk/>
            <pc:sldMk cId="1603198182" sldId="393"/>
            <ac:picMk id="8" creationId="{00000000-0000-0000-0000-000000000000}"/>
          </ac:picMkLst>
        </pc:picChg>
      </pc:sldChg>
      <pc:sldChg chg="addSp delSp modSp mod modClrScheme chgLayout">
        <pc:chgData name="Dianne Tillman Stevens" userId="4e3ed35b-529b-487f-a46d-4ef0d77bb5d8" providerId="ADAL" clId="{A646D782-5453-45D5-869E-27878470B1D3}" dt="2021-12-04T01:03:53.823" v="21" actId="120"/>
        <pc:sldMkLst>
          <pc:docMk/>
          <pc:sldMk cId="1749032264" sldId="434"/>
        </pc:sldMkLst>
        <pc:spChg chg="add mod ord">
          <ac:chgData name="Dianne Tillman Stevens" userId="4e3ed35b-529b-487f-a46d-4ef0d77bb5d8" providerId="ADAL" clId="{A646D782-5453-45D5-869E-27878470B1D3}" dt="2021-12-04T01:03:53.823" v="21" actId="120"/>
          <ac:spMkLst>
            <pc:docMk/>
            <pc:sldMk cId="1749032264" sldId="434"/>
            <ac:spMk id="3" creationId="{F0048FE2-83FD-46B0-AF6C-9CBB3F2462C9}"/>
          </ac:spMkLst>
        </pc:spChg>
        <pc:spChg chg="add del mod ord">
          <ac:chgData name="Dianne Tillman Stevens" userId="4e3ed35b-529b-487f-a46d-4ef0d77bb5d8" providerId="ADAL" clId="{A646D782-5453-45D5-869E-27878470B1D3}" dt="2021-12-04T01:03:43.012" v="20" actId="6264"/>
          <ac:spMkLst>
            <pc:docMk/>
            <pc:sldMk cId="1749032264" sldId="434"/>
            <ac:spMk id="4" creationId="{BE3414C9-9830-46A0-B934-635A478EE4B9}"/>
          </ac:spMkLst>
        </pc:spChg>
        <pc:spChg chg="add del mod">
          <ac:chgData name="Dianne Tillman Stevens" userId="4e3ed35b-529b-487f-a46d-4ef0d77bb5d8" providerId="ADAL" clId="{A646D782-5453-45D5-869E-27878470B1D3}" dt="2021-12-04T01:03:43.012" v="20" actId="6264"/>
          <ac:spMkLst>
            <pc:docMk/>
            <pc:sldMk cId="1749032264" sldId="434"/>
            <ac:spMk id="5" creationId="{3C9BBD5E-E913-452E-B761-87753F8CF6B7}"/>
          </ac:spMkLst>
        </pc:spChg>
        <pc:spChg chg="add del mod">
          <ac:chgData name="Dianne Tillman Stevens" userId="4e3ed35b-529b-487f-a46d-4ef0d77bb5d8" providerId="ADAL" clId="{A646D782-5453-45D5-869E-27878470B1D3}" dt="2021-12-04T01:03:43.012" v="20" actId="6264"/>
          <ac:spMkLst>
            <pc:docMk/>
            <pc:sldMk cId="1749032264" sldId="434"/>
            <ac:spMk id="6" creationId="{9E249601-F929-4D92-A965-68C071CCE35A}"/>
          </ac:spMkLst>
        </pc:spChg>
        <pc:spChg chg="add mod ord">
          <ac:chgData name="Dianne Tillman Stevens" userId="4e3ed35b-529b-487f-a46d-4ef0d77bb5d8" providerId="ADAL" clId="{A646D782-5453-45D5-869E-27878470B1D3}" dt="2021-12-04T01:03:43.012" v="20" actId="6264"/>
          <ac:spMkLst>
            <pc:docMk/>
            <pc:sldMk cId="1749032264" sldId="434"/>
            <ac:spMk id="7" creationId="{0324F79C-969C-40B3-B988-D2397A240493}"/>
          </ac:spMkLst>
        </pc:spChg>
        <pc:spChg chg="del">
          <ac:chgData name="Dianne Tillman Stevens" userId="4e3ed35b-529b-487f-a46d-4ef0d77bb5d8" providerId="ADAL" clId="{A646D782-5453-45D5-869E-27878470B1D3}" dt="2021-12-04T01:03:38.615" v="18" actId="478"/>
          <ac:spMkLst>
            <pc:docMk/>
            <pc:sldMk cId="1749032264" sldId="434"/>
            <ac:spMk id="9" creationId="{00000000-0000-0000-0000-000000000000}"/>
          </ac:spMkLst>
        </pc:spChg>
        <pc:spChg chg="mod ord">
          <ac:chgData name="Dianne Tillman Stevens" userId="4e3ed35b-529b-487f-a46d-4ef0d77bb5d8" providerId="ADAL" clId="{A646D782-5453-45D5-869E-27878470B1D3}" dt="2021-12-04T01:03:43.012" v="20" actId="6264"/>
          <ac:spMkLst>
            <pc:docMk/>
            <pc:sldMk cId="1749032264" sldId="434"/>
            <ac:spMk id="12" creationId="{00000000-0000-0000-0000-000000000000}"/>
          </ac:spMkLst>
        </pc:spChg>
        <pc:picChg chg="del">
          <ac:chgData name="Dianne Tillman Stevens" userId="4e3ed35b-529b-487f-a46d-4ef0d77bb5d8" providerId="ADAL" clId="{A646D782-5453-45D5-869E-27878470B1D3}" dt="2021-12-04T01:03:39.754" v="19" actId="478"/>
          <ac:picMkLst>
            <pc:docMk/>
            <pc:sldMk cId="1749032264" sldId="434"/>
            <ac:picMk id="8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E4EB8-73D0-4778-80E2-C96890C628FE}" type="doc">
      <dgm:prSet loTypeId="urn:microsoft.com/office/officeart/2005/8/layout/matrix1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8400807-8AF3-4A14-A09E-0174AC4ECF7F}">
      <dgm:prSet phldrT="[Text]"/>
      <dgm:spPr/>
      <dgm:t>
        <a:bodyPr/>
        <a:lstStyle/>
        <a:p>
          <a:r>
            <a:rPr lang="de-DE"/>
            <a:t>CBD</a:t>
          </a:r>
          <a:endParaRPr lang="en-GB"/>
        </a:p>
      </dgm:t>
    </dgm:pt>
    <dgm:pt modelId="{F1EB2415-819E-4B04-9F10-F67F96EECAE4}" type="parTrans" cxnId="{3FE99B71-2A5E-4508-94CF-4A8CB57385D4}">
      <dgm:prSet/>
      <dgm:spPr/>
      <dgm:t>
        <a:bodyPr/>
        <a:lstStyle/>
        <a:p>
          <a:endParaRPr lang="en-GB"/>
        </a:p>
      </dgm:t>
    </dgm:pt>
    <dgm:pt modelId="{AC39ABEC-6E1E-4040-BA88-831449189C8F}" type="sibTrans" cxnId="{3FE99B71-2A5E-4508-94CF-4A8CB57385D4}">
      <dgm:prSet/>
      <dgm:spPr/>
      <dgm:t>
        <a:bodyPr/>
        <a:lstStyle/>
        <a:p>
          <a:endParaRPr lang="en-GB"/>
        </a:p>
      </dgm:t>
    </dgm:pt>
    <dgm:pt modelId="{022F5714-9A49-49E8-AA79-6F490D61181B}">
      <dgm:prSet phldrT="[Text]"/>
      <dgm:spPr/>
      <dgm:t>
        <a:bodyPr/>
        <a:lstStyle/>
        <a:p>
          <a:r>
            <a:rPr lang="de-DE"/>
            <a:t>Census &amp; Vetting</a:t>
          </a:r>
          <a:endParaRPr lang="en-GB"/>
        </a:p>
      </dgm:t>
    </dgm:pt>
    <dgm:pt modelId="{FAD23790-2462-4966-9806-A9B32D36A604}" type="parTrans" cxnId="{2B22067D-4031-4DB2-A3EE-B172839CFB81}">
      <dgm:prSet/>
      <dgm:spPr/>
      <dgm:t>
        <a:bodyPr/>
        <a:lstStyle/>
        <a:p>
          <a:endParaRPr lang="en-GB"/>
        </a:p>
      </dgm:t>
    </dgm:pt>
    <dgm:pt modelId="{C0DFBE2A-BC89-425E-A125-68F913987443}" type="sibTrans" cxnId="{2B22067D-4031-4DB2-A3EE-B172839CFB81}">
      <dgm:prSet/>
      <dgm:spPr/>
      <dgm:t>
        <a:bodyPr/>
        <a:lstStyle/>
        <a:p>
          <a:endParaRPr lang="en-GB"/>
        </a:p>
      </dgm:t>
    </dgm:pt>
    <dgm:pt modelId="{F29939A0-E83D-46E4-B507-A87E55C7248F}">
      <dgm:prSet phldrT="[Text]"/>
      <dgm:spPr/>
      <dgm:t>
        <a:bodyPr/>
        <a:lstStyle/>
        <a:p>
          <a:r>
            <a:rPr lang="de-DE"/>
            <a:t>Training</a:t>
          </a:r>
          <a:endParaRPr lang="en-GB"/>
        </a:p>
      </dgm:t>
    </dgm:pt>
    <dgm:pt modelId="{DDB27714-DBB2-4E5C-A6F4-318D137C5994}" type="parTrans" cxnId="{9AC54102-1E29-4B56-91E7-DAFCFE98A78E}">
      <dgm:prSet/>
      <dgm:spPr/>
      <dgm:t>
        <a:bodyPr/>
        <a:lstStyle/>
        <a:p>
          <a:endParaRPr lang="en-GB"/>
        </a:p>
      </dgm:t>
    </dgm:pt>
    <dgm:pt modelId="{C1A0C15F-A0D9-431F-9E84-1D5C731847CF}" type="sibTrans" cxnId="{9AC54102-1E29-4B56-91E7-DAFCFE98A78E}">
      <dgm:prSet/>
      <dgm:spPr/>
      <dgm:t>
        <a:bodyPr/>
        <a:lstStyle/>
        <a:p>
          <a:endParaRPr lang="en-GB"/>
        </a:p>
      </dgm:t>
    </dgm:pt>
    <dgm:pt modelId="{CD03215F-792D-44C0-B0A8-E3F0BACA7FB6}">
      <dgm:prSet phldrT="[Text]"/>
      <dgm:spPr/>
      <dgm:t>
        <a:bodyPr/>
        <a:lstStyle/>
        <a:p>
          <a:r>
            <a:rPr lang="de-DE"/>
            <a:t>MMA</a:t>
          </a:r>
          <a:endParaRPr lang="en-GB"/>
        </a:p>
      </dgm:t>
    </dgm:pt>
    <dgm:pt modelId="{BBAD5B5C-4399-439F-A173-4D5AB409AC5C}" type="parTrans" cxnId="{839553BC-0066-466F-8A6A-D8A0375C7EC6}">
      <dgm:prSet/>
      <dgm:spPr/>
      <dgm:t>
        <a:bodyPr/>
        <a:lstStyle/>
        <a:p>
          <a:endParaRPr lang="en-GB"/>
        </a:p>
      </dgm:t>
    </dgm:pt>
    <dgm:pt modelId="{7424694B-3E8A-4485-93FC-CDE5ADAAECA3}" type="sibTrans" cxnId="{839553BC-0066-466F-8A6A-D8A0375C7EC6}">
      <dgm:prSet/>
      <dgm:spPr/>
      <dgm:t>
        <a:bodyPr/>
        <a:lstStyle/>
        <a:p>
          <a:endParaRPr lang="en-GB"/>
        </a:p>
      </dgm:t>
    </dgm:pt>
    <dgm:pt modelId="{32408D6C-C358-4FC8-8D38-18F2AEF4A7EC}">
      <dgm:prSet phldrT="[Text]"/>
      <dgm:spPr/>
      <dgm:t>
        <a:bodyPr/>
        <a:lstStyle/>
        <a:p>
          <a:r>
            <a:rPr lang="de-DE"/>
            <a:t>Policy Development</a:t>
          </a:r>
          <a:endParaRPr lang="en-GB"/>
        </a:p>
      </dgm:t>
    </dgm:pt>
    <dgm:pt modelId="{ACF8E4CB-D5F8-43B8-9A92-D573AA1D3847}" type="parTrans" cxnId="{B33E6D24-BA96-45EC-9595-F4EF0073F5A7}">
      <dgm:prSet/>
      <dgm:spPr/>
      <dgm:t>
        <a:bodyPr/>
        <a:lstStyle/>
        <a:p>
          <a:endParaRPr lang="en-GB"/>
        </a:p>
      </dgm:t>
    </dgm:pt>
    <dgm:pt modelId="{35500FFC-7E7D-44B0-AB09-3BE60B76343C}" type="sibTrans" cxnId="{B33E6D24-BA96-45EC-9595-F4EF0073F5A7}">
      <dgm:prSet/>
      <dgm:spPr/>
      <dgm:t>
        <a:bodyPr/>
        <a:lstStyle/>
        <a:p>
          <a:endParaRPr lang="en-GB"/>
        </a:p>
      </dgm:t>
    </dgm:pt>
    <dgm:pt modelId="{61E617A7-675D-49C7-A265-B1F7CD4165F2}" type="pres">
      <dgm:prSet presAssocID="{4C3E4EB8-73D0-4778-80E2-C96890C628F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D83248C-A0D9-413B-8E86-B438F14AE1A4}" type="pres">
      <dgm:prSet presAssocID="{4C3E4EB8-73D0-4778-80E2-C96890C628FE}" presName="matrix" presStyleCnt="0"/>
      <dgm:spPr/>
    </dgm:pt>
    <dgm:pt modelId="{137637F7-3CAE-418A-8331-15B34061EDBE}" type="pres">
      <dgm:prSet presAssocID="{4C3E4EB8-73D0-4778-80E2-C96890C628FE}" presName="tile1" presStyleLbl="node1" presStyleIdx="0" presStyleCnt="4" custLinFactNeighborY="-671"/>
      <dgm:spPr/>
    </dgm:pt>
    <dgm:pt modelId="{9FB20B08-7F10-4B09-BC88-9D43BEF78B41}" type="pres">
      <dgm:prSet presAssocID="{4C3E4EB8-73D0-4778-80E2-C96890C628F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BEACF1F-D813-467B-B888-045A4B827022}" type="pres">
      <dgm:prSet presAssocID="{4C3E4EB8-73D0-4778-80E2-C96890C628FE}" presName="tile2" presStyleLbl="node1" presStyleIdx="1" presStyleCnt="4" custLinFactNeighborY="-2692"/>
      <dgm:spPr/>
    </dgm:pt>
    <dgm:pt modelId="{27A9909E-9FA0-4587-84E0-FFB68D3FB076}" type="pres">
      <dgm:prSet presAssocID="{4C3E4EB8-73D0-4778-80E2-C96890C628F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566803A-69B9-4B91-9B03-221162997B48}" type="pres">
      <dgm:prSet presAssocID="{4C3E4EB8-73D0-4778-80E2-C96890C628FE}" presName="tile3" presStyleLbl="node1" presStyleIdx="2" presStyleCnt="4"/>
      <dgm:spPr/>
    </dgm:pt>
    <dgm:pt modelId="{652616DD-5D1C-411D-8690-7320BC703696}" type="pres">
      <dgm:prSet presAssocID="{4C3E4EB8-73D0-4778-80E2-C96890C628F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3798349-8F7E-4FDF-8692-04CD520F5178}" type="pres">
      <dgm:prSet presAssocID="{4C3E4EB8-73D0-4778-80E2-C96890C628FE}" presName="tile4" presStyleLbl="node1" presStyleIdx="3" presStyleCnt="4"/>
      <dgm:spPr/>
    </dgm:pt>
    <dgm:pt modelId="{FEF9DB81-AD83-421F-9EAD-7BD89D731123}" type="pres">
      <dgm:prSet presAssocID="{4C3E4EB8-73D0-4778-80E2-C96890C628F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0B1C44F-D454-4A12-9EBF-A60E4BE29706}" type="pres">
      <dgm:prSet presAssocID="{4C3E4EB8-73D0-4778-80E2-C96890C628FE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9AC54102-1E29-4B56-91E7-DAFCFE98A78E}" srcId="{48400807-8AF3-4A14-A09E-0174AC4ECF7F}" destId="{F29939A0-E83D-46E4-B507-A87E55C7248F}" srcOrd="1" destOrd="0" parTransId="{DDB27714-DBB2-4E5C-A6F4-318D137C5994}" sibTransId="{C1A0C15F-A0D9-431F-9E84-1D5C731847CF}"/>
    <dgm:cxn modelId="{8DBD2619-5CE4-4C59-9011-4AA1C025BD8E}" type="presOf" srcId="{F29939A0-E83D-46E4-B507-A87E55C7248F}" destId="{5BEACF1F-D813-467B-B888-045A4B827022}" srcOrd="0" destOrd="0" presId="urn:microsoft.com/office/officeart/2005/8/layout/matrix1"/>
    <dgm:cxn modelId="{B33E6D24-BA96-45EC-9595-F4EF0073F5A7}" srcId="{48400807-8AF3-4A14-A09E-0174AC4ECF7F}" destId="{32408D6C-C358-4FC8-8D38-18F2AEF4A7EC}" srcOrd="3" destOrd="0" parTransId="{ACF8E4CB-D5F8-43B8-9A92-D573AA1D3847}" sibTransId="{35500FFC-7E7D-44B0-AB09-3BE60B76343C}"/>
    <dgm:cxn modelId="{A2DBC041-2F77-44D5-B7EF-A5F911FCE112}" type="presOf" srcId="{32408D6C-C358-4FC8-8D38-18F2AEF4A7EC}" destId="{FEF9DB81-AD83-421F-9EAD-7BD89D731123}" srcOrd="1" destOrd="0" presId="urn:microsoft.com/office/officeart/2005/8/layout/matrix1"/>
    <dgm:cxn modelId="{24B21F65-2179-4394-918C-79AF1156B890}" type="presOf" srcId="{F29939A0-E83D-46E4-B507-A87E55C7248F}" destId="{27A9909E-9FA0-4587-84E0-FFB68D3FB076}" srcOrd="1" destOrd="0" presId="urn:microsoft.com/office/officeart/2005/8/layout/matrix1"/>
    <dgm:cxn modelId="{3FE99B71-2A5E-4508-94CF-4A8CB57385D4}" srcId="{4C3E4EB8-73D0-4778-80E2-C96890C628FE}" destId="{48400807-8AF3-4A14-A09E-0174AC4ECF7F}" srcOrd="0" destOrd="0" parTransId="{F1EB2415-819E-4B04-9F10-F67F96EECAE4}" sibTransId="{AC39ABEC-6E1E-4040-BA88-831449189C8F}"/>
    <dgm:cxn modelId="{04CF827C-E705-49C6-A58B-02461F1B8E28}" type="presOf" srcId="{4C3E4EB8-73D0-4778-80E2-C96890C628FE}" destId="{61E617A7-675D-49C7-A265-B1F7CD4165F2}" srcOrd="0" destOrd="0" presId="urn:microsoft.com/office/officeart/2005/8/layout/matrix1"/>
    <dgm:cxn modelId="{2B22067D-4031-4DB2-A3EE-B172839CFB81}" srcId="{48400807-8AF3-4A14-A09E-0174AC4ECF7F}" destId="{022F5714-9A49-49E8-AA79-6F490D61181B}" srcOrd="0" destOrd="0" parTransId="{FAD23790-2462-4966-9806-A9B32D36A604}" sibTransId="{C0DFBE2A-BC89-425E-A125-68F913987443}"/>
    <dgm:cxn modelId="{3AC20FAB-FA9E-4FB8-9BB9-D497EB9FE58D}" type="presOf" srcId="{32408D6C-C358-4FC8-8D38-18F2AEF4A7EC}" destId="{43798349-8F7E-4FDF-8692-04CD520F5178}" srcOrd="0" destOrd="0" presId="urn:microsoft.com/office/officeart/2005/8/layout/matrix1"/>
    <dgm:cxn modelId="{839553BC-0066-466F-8A6A-D8A0375C7EC6}" srcId="{48400807-8AF3-4A14-A09E-0174AC4ECF7F}" destId="{CD03215F-792D-44C0-B0A8-E3F0BACA7FB6}" srcOrd="2" destOrd="0" parTransId="{BBAD5B5C-4399-439F-A173-4D5AB409AC5C}" sibTransId="{7424694B-3E8A-4485-93FC-CDE5ADAAECA3}"/>
    <dgm:cxn modelId="{198C24BD-3DAD-477E-AA54-E73BA741F925}" type="presOf" srcId="{022F5714-9A49-49E8-AA79-6F490D61181B}" destId="{137637F7-3CAE-418A-8331-15B34061EDBE}" srcOrd="0" destOrd="0" presId="urn:microsoft.com/office/officeart/2005/8/layout/matrix1"/>
    <dgm:cxn modelId="{DBF842D2-3D98-4ED2-B97F-74079A5909BB}" type="presOf" srcId="{48400807-8AF3-4A14-A09E-0174AC4ECF7F}" destId="{D0B1C44F-D454-4A12-9EBF-A60E4BE29706}" srcOrd="0" destOrd="0" presId="urn:microsoft.com/office/officeart/2005/8/layout/matrix1"/>
    <dgm:cxn modelId="{B4D8D9DF-81CA-4B23-BF02-1263BDE28779}" type="presOf" srcId="{022F5714-9A49-49E8-AA79-6F490D61181B}" destId="{9FB20B08-7F10-4B09-BC88-9D43BEF78B41}" srcOrd="1" destOrd="0" presId="urn:microsoft.com/office/officeart/2005/8/layout/matrix1"/>
    <dgm:cxn modelId="{5CE1B3E3-F778-4767-806B-8F2A2BBAF726}" type="presOf" srcId="{CD03215F-792D-44C0-B0A8-E3F0BACA7FB6}" destId="{652616DD-5D1C-411D-8690-7320BC703696}" srcOrd="1" destOrd="0" presId="urn:microsoft.com/office/officeart/2005/8/layout/matrix1"/>
    <dgm:cxn modelId="{0421A8FC-EBF1-4887-840E-18BEBBE9EC81}" type="presOf" srcId="{CD03215F-792D-44C0-B0A8-E3F0BACA7FB6}" destId="{C566803A-69B9-4B91-9B03-221162997B48}" srcOrd="0" destOrd="0" presId="urn:microsoft.com/office/officeart/2005/8/layout/matrix1"/>
    <dgm:cxn modelId="{9E0439BE-5B21-40BC-AF3F-9690CA2DC73E}" type="presParOf" srcId="{61E617A7-675D-49C7-A265-B1F7CD4165F2}" destId="{AD83248C-A0D9-413B-8E86-B438F14AE1A4}" srcOrd="0" destOrd="0" presId="urn:microsoft.com/office/officeart/2005/8/layout/matrix1"/>
    <dgm:cxn modelId="{D971D13E-2501-4DEE-8041-467507A90B8A}" type="presParOf" srcId="{AD83248C-A0D9-413B-8E86-B438F14AE1A4}" destId="{137637F7-3CAE-418A-8331-15B34061EDBE}" srcOrd="0" destOrd="0" presId="urn:microsoft.com/office/officeart/2005/8/layout/matrix1"/>
    <dgm:cxn modelId="{6D82FD74-D1F6-4BBB-A90C-7B079AE63EF7}" type="presParOf" srcId="{AD83248C-A0D9-413B-8E86-B438F14AE1A4}" destId="{9FB20B08-7F10-4B09-BC88-9D43BEF78B41}" srcOrd="1" destOrd="0" presId="urn:microsoft.com/office/officeart/2005/8/layout/matrix1"/>
    <dgm:cxn modelId="{8757BBC3-7255-4CCF-B59E-C3CE2C39DAD5}" type="presParOf" srcId="{AD83248C-A0D9-413B-8E86-B438F14AE1A4}" destId="{5BEACF1F-D813-467B-B888-045A4B827022}" srcOrd="2" destOrd="0" presId="urn:microsoft.com/office/officeart/2005/8/layout/matrix1"/>
    <dgm:cxn modelId="{97946BED-2C40-411B-87E0-40BC11E920C4}" type="presParOf" srcId="{AD83248C-A0D9-413B-8E86-B438F14AE1A4}" destId="{27A9909E-9FA0-4587-84E0-FFB68D3FB076}" srcOrd="3" destOrd="0" presId="urn:microsoft.com/office/officeart/2005/8/layout/matrix1"/>
    <dgm:cxn modelId="{E682E9F4-18AD-4C36-8A3E-77D5EC7544F7}" type="presParOf" srcId="{AD83248C-A0D9-413B-8E86-B438F14AE1A4}" destId="{C566803A-69B9-4B91-9B03-221162997B48}" srcOrd="4" destOrd="0" presId="urn:microsoft.com/office/officeart/2005/8/layout/matrix1"/>
    <dgm:cxn modelId="{1FE50B76-96C6-4E64-8C58-B6CC266BB760}" type="presParOf" srcId="{AD83248C-A0D9-413B-8E86-B438F14AE1A4}" destId="{652616DD-5D1C-411D-8690-7320BC703696}" srcOrd="5" destOrd="0" presId="urn:microsoft.com/office/officeart/2005/8/layout/matrix1"/>
    <dgm:cxn modelId="{70CC56E2-420A-486B-BC64-CF10EB0BBCF1}" type="presParOf" srcId="{AD83248C-A0D9-413B-8E86-B438F14AE1A4}" destId="{43798349-8F7E-4FDF-8692-04CD520F5178}" srcOrd="6" destOrd="0" presId="urn:microsoft.com/office/officeart/2005/8/layout/matrix1"/>
    <dgm:cxn modelId="{0B9E670A-2110-41C5-9DAE-7C657DFEA836}" type="presParOf" srcId="{AD83248C-A0D9-413B-8E86-B438F14AE1A4}" destId="{FEF9DB81-AD83-421F-9EAD-7BD89D731123}" srcOrd="7" destOrd="0" presId="urn:microsoft.com/office/officeart/2005/8/layout/matrix1"/>
    <dgm:cxn modelId="{EAF55BA2-27CF-4E4D-932B-E34B0E0E89CE}" type="presParOf" srcId="{61E617A7-675D-49C7-A265-B1F7CD4165F2}" destId="{D0B1C44F-D454-4A12-9EBF-A60E4BE2970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637F7-3CAE-418A-8331-15B34061EDBE}">
      <dsp:nvSpPr>
        <dsp:cNvPr id="0" name=""/>
        <dsp:cNvSpPr/>
      </dsp:nvSpPr>
      <dsp:spPr>
        <a:xfrm rot="16200000">
          <a:off x="463550" y="-463550"/>
          <a:ext cx="1816100" cy="27432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Census &amp; Vetting</a:t>
          </a:r>
          <a:endParaRPr lang="en-GB" sz="3200" kern="1200"/>
        </a:p>
      </dsp:txBody>
      <dsp:txXfrm rot="5400000">
        <a:off x="0" y="0"/>
        <a:ext cx="2743200" cy="1362075"/>
      </dsp:txXfrm>
    </dsp:sp>
    <dsp:sp modelId="{5BEACF1F-D813-467B-B888-045A4B827022}">
      <dsp:nvSpPr>
        <dsp:cNvPr id="0" name=""/>
        <dsp:cNvSpPr/>
      </dsp:nvSpPr>
      <dsp:spPr>
        <a:xfrm>
          <a:off x="2743200" y="0"/>
          <a:ext cx="2743200" cy="18161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Training</a:t>
          </a:r>
          <a:endParaRPr lang="en-GB" sz="3200" kern="1200"/>
        </a:p>
      </dsp:txBody>
      <dsp:txXfrm>
        <a:off x="2743200" y="0"/>
        <a:ext cx="2743200" cy="1362075"/>
      </dsp:txXfrm>
    </dsp:sp>
    <dsp:sp modelId="{C566803A-69B9-4B91-9B03-221162997B48}">
      <dsp:nvSpPr>
        <dsp:cNvPr id="0" name=""/>
        <dsp:cNvSpPr/>
      </dsp:nvSpPr>
      <dsp:spPr>
        <a:xfrm rot="10800000">
          <a:off x="0" y="1816100"/>
          <a:ext cx="2743200" cy="18161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MMA</a:t>
          </a:r>
          <a:endParaRPr lang="en-GB" sz="3200" kern="1200"/>
        </a:p>
      </dsp:txBody>
      <dsp:txXfrm rot="10800000">
        <a:off x="0" y="2270124"/>
        <a:ext cx="2743200" cy="1362075"/>
      </dsp:txXfrm>
    </dsp:sp>
    <dsp:sp modelId="{43798349-8F7E-4FDF-8692-04CD520F5178}">
      <dsp:nvSpPr>
        <dsp:cNvPr id="0" name=""/>
        <dsp:cNvSpPr/>
      </dsp:nvSpPr>
      <dsp:spPr>
        <a:xfrm rot="5400000">
          <a:off x="3206750" y="1352550"/>
          <a:ext cx="1816100" cy="27432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Policy Development</a:t>
          </a:r>
          <a:endParaRPr lang="en-GB" sz="3200" kern="1200"/>
        </a:p>
      </dsp:txBody>
      <dsp:txXfrm rot="-5400000">
        <a:off x="2743200" y="2270124"/>
        <a:ext cx="2743200" cy="1362075"/>
      </dsp:txXfrm>
    </dsp:sp>
    <dsp:sp modelId="{D0B1C44F-D454-4A12-9EBF-A60E4BE29706}">
      <dsp:nvSpPr>
        <dsp:cNvPr id="0" name=""/>
        <dsp:cNvSpPr/>
      </dsp:nvSpPr>
      <dsp:spPr>
        <a:xfrm>
          <a:off x="1920240" y="1362075"/>
          <a:ext cx="1645920" cy="90805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CBD</a:t>
          </a:r>
          <a:endParaRPr lang="en-GB" sz="3200" kern="1200"/>
        </a:p>
      </dsp:txBody>
      <dsp:txXfrm>
        <a:off x="1964567" y="1406402"/>
        <a:ext cx="1557266" cy="81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59A99-D197-49D3-882D-CC1C607D7237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200D9-13E3-4497-8074-783392D7BB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05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76476-C927-4D07-B80B-EAF53FA02F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20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48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  <a:p>
            <a:r>
              <a:rPr lang="en-GB" sz="12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69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200D9-13E3-4497-8074-783392D7BB8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825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78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42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9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F9CB33-BC38-F34E-986A-ED85C461E633}"/>
              </a:ext>
            </a:extLst>
          </p:cNvPr>
          <p:cNvSpPr/>
          <p:nvPr userDrawn="1"/>
        </p:nvSpPr>
        <p:spPr>
          <a:xfrm>
            <a:off x="960329" y="2667000"/>
            <a:ext cx="7223342" cy="1977390"/>
          </a:xfrm>
          <a:prstGeom prst="rect">
            <a:avLst/>
          </a:prstGeom>
        </p:spPr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465AF945-5AA6-5C4E-9357-48D7D4A76498}"/>
              </a:ext>
            </a:extLst>
          </p:cNvPr>
          <p:cNvSpPr txBox="1"/>
          <p:nvPr userDrawn="1"/>
        </p:nvSpPr>
        <p:spPr>
          <a:xfrm>
            <a:off x="2971800" y="2893858"/>
            <a:ext cx="2527753" cy="13092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alibri"/>
                <a:cs typeface="Century Gothic"/>
              </a:rPr>
              <a:t>10</a:t>
            </a:r>
            <a:endParaRPr kumimoji="0" lang="en-US" sz="66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Calibri"/>
              <a:cs typeface="Century Gothic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7B3A8CBA-A5BD-0247-8F6D-B1F1B9AD6855}"/>
              </a:ext>
            </a:extLst>
          </p:cNvPr>
          <p:cNvSpPr txBox="1"/>
          <p:nvPr userDrawn="1"/>
        </p:nvSpPr>
        <p:spPr>
          <a:xfrm>
            <a:off x="1188929" y="3466648"/>
            <a:ext cx="2112948" cy="478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/>
                <a:ea typeface="Calibri"/>
                <a:cs typeface="Century Gothic"/>
              </a:rPr>
              <a:t>STM Lesson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FAE597-FB7E-0D42-A38D-20BF269F5928}"/>
              </a:ext>
            </a:extLst>
          </p:cNvPr>
          <p:cNvCxnSpPr/>
          <p:nvPr userDrawn="1"/>
        </p:nvCxnSpPr>
        <p:spPr>
          <a:xfrm>
            <a:off x="1158971" y="4030406"/>
            <a:ext cx="6907321" cy="0"/>
          </a:xfrm>
          <a:prstGeom prst="line">
            <a:avLst/>
          </a:prstGeom>
          <a:ln w="12700">
            <a:solidFill>
              <a:srgbClr val="5B92E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31874-25C1-B74A-9FDF-1BC539D72E9E}"/>
              </a:ext>
            </a:extLst>
          </p:cNvPr>
          <p:cNvSpPr/>
          <p:nvPr userDrawn="1"/>
        </p:nvSpPr>
        <p:spPr>
          <a:xfrm>
            <a:off x="-10886" y="-14261"/>
            <a:ext cx="9154886" cy="152400"/>
          </a:xfrm>
          <a:prstGeom prst="rect">
            <a:avLst/>
          </a:prstGeom>
          <a:solidFill>
            <a:srgbClr val="5B9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2337F3-9E26-224F-ABE7-FDA357FF08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500"/>
          <a:stretch/>
        </p:blipFill>
        <p:spPr>
          <a:xfrm>
            <a:off x="5715000" y="1835172"/>
            <a:ext cx="2438246" cy="211002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71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24B31-ACE0-F547-8C2A-5E53FD9CD1DC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61161-F363-4909-B3BA-F2D719A844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3AF412-E7BF-B849-BF04-1E2D17A809B2}"/>
              </a:ext>
            </a:extLst>
          </p:cNvPr>
          <p:cNvSpPr/>
          <p:nvPr userDrawn="1"/>
        </p:nvSpPr>
        <p:spPr>
          <a:xfrm>
            <a:off x="2286000" y="6403423"/>
            <a:ext cx="4502426" cy="31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58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C83F7A-29E4-F045-AC12-411FDACB4997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700" y="6356350"/>
            <a:ext cx="4800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61161-F363-4909-B3BA-F2D719A844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0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9B594-1210-B948-8D31-3B544F5D6C5B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700" y="6356350"/>
            <a:ext cx="4800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61161-F363-4909-B3BA-F2D719A844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55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FE951-9F77-0E47-911C-86FD149859F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1700" y="6356350"/>
            <a:ext cx="4800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61161-F363-4909-B3BA-F2D719A844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60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691BD-A017-2F4A-8C9F-18B6D335A2E7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1700" y="6356350"/>
            <a:ext cx="4800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61161-F363-4909-B3BA-F2D719A844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67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1700" y="6356350"/>
            <a:ext cx="4800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61161-F363-4909-B3BA-F2D719A844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914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8CCC2-A0FB-8F4F-AE58-DB4BBB25BDA3}" type="datetime1">
              <a:rPr lang="de-CH" smtClean="0"/>
              <a:t>18.01.22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Specialised Pre-deployment Training Material for United Nations Police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65F5-233E-4CEF-BBD3-1FA3D9B99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947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6629-1ED5-FF44-BF9D-C320232E1412}" type="datetime1">
              <a:rPr lang="de-CH" smtClean="0"/>
              <a:t>18.01.22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Specialised Pre-deployment Training Material for United Nations Police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65F5-233E-4CEF-BBD3-1FA3D9B99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398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FF2F-DD36-A44B-B73F-6C0ECAF90B44}" type="datetime1">
              <a:rPr lang="de-CH" smtClean="0"/>
              <a:t>18.01.22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Specialised Pre-deployment Training Material for United Nations Police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65F5-233E-4CEF-BBD3-1FA3D9B99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824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67F7-89E9-CD42-9E2F-9E2C5363650C}" type="datetime1">
              <a:rPr lang="de-CH" smtClean="0"/>
              <a:t>18.01.22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Specialised Pre-deployment Training Material for United Nations Police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65F5-233E-4CEF-BBD3-1FA3D9B99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573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D18C-82C0-A742-8E56-1764FFDBFB5C}" type="datetime1">
              <a:rPr lang="de-CH" smtClean="0"/>
              <a:t>18.01.22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Specialised Pre-deployment Training Material for United Nations Police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65F5-233E-4CEF-BBD3-1FA3D9B99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29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79278"/>
          </a:xfrm>
          <a:prstGeom prst="rect">
            <a:avLst/>
          </a:prstGeom>
        </p:spPr>
        <p:txBody>
          <a:bodyPr/>
          <a:lstStyle>
            <a:lvl1pPr>
              <a:defRPr lang="en-US" sz="3200" b="1" kern="1200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729" y="1738830"/>
            <a:ext cx="7694542" cy="4144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8D9C36"/>
                </a:solidFill>
                <a:latin typeface="Century Gothic" panose="020B0502020202020204" pitchFamily="34" charset="0"/>
              </a:defRPr>
            </a:lvl1pPr>
            <a:lvl2pPr algn="ctr">
              <a:defRPr>
                <a:latin typeface="Century Gothic" panose="020B0502020202020204" pitchFamily="34" charset="0"/>
              </a:defRPr>
            </a:lvl2pPr>
            <a:lvl3pPr algn="ctr">
              <a:defRPr>
                <a:latin typeface="Century Gothic" panose="020B0502020202020204" pitchFamily="34" charset="0"/>
              </a:defRPr>
            </a:lvl3pPr>
            <a:lvl4pPr algn="ctr">
              <a:defRPr>
                <a:latin typeface="Century Gothic" panose="020B0502020202020204" pitchFamily="34" charset="0"/>
              </a:defRPr>
            </a:lvl4pPr>
            <a:lvl5pPr algn="ctr"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61161-F363-4909-B3BA-F2D719A844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A3202A-C734-5445-9298-B11875F8ECDB}"/>
              </a:ext>
            </a:extLst>
          </p:cNvPr>
          <p:cNvCxnSpPr>
            <a:cxnSpLocks/>
          </p:cNvCxnSpPr>
          <p:nvPr userDrawn="1"/>
        </p:nvCxnSpPr>
        <p:spPr>
          <a:xfrm>
            <a:off x="495300" y="1219200"/>
            <a:ext cx="8153400" cy="0"/>
          </a:xfrm>
          <a:prstGeom prst="line">
            <a:avLst/>
          </a:prstGeom>
          <a:ln>
            <a:solidFill>
              <a:srgbClr val="5B9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D33045F-0348-BE40-8945-73D21EA4B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500"/>
          <a:stretch/>
        </p:blipFill>
        <p:spPr>
          <a:xfrm>
            <a:off x="7901851" y="457200"/>
            <a:ext cx="784949" cy="67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3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7586-AA78-E04D-AFBC-DBCC36E38691}" type="datetime1">
              <a:rPr lang="de-CH" smtClean="0"/>
              <a:t>18.01.22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Specialised Pre-deployment Training Material for United Nations Police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65F5-233E-4CEF-BBD3-1FA3D9B99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104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776B3-3584-C343-AE18-2688AFE12095}" type="datetime1">
              <a:rPr lang="de-CH" smtClean="0"/>
              <a:t>18.01.22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Specialised Pre-deployment Training Material for United Nations Police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65F5-233E-4CEF-BBD3-1FA3D9B99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589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D8A0-FF60-C448-BFAB-342DC142EC2A}" type="datetime1">
              <a:rPr lang="de-CH" smtClean="0"/>
              <a:t>18.01.22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Specialised Pre-deployment Training Material for United Nations Police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65F5-233E-4CEF-BBD3-1FA3D9B99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17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3E31-57D1-EF46-9E01-7A68B478FF2A}" type="datetime1">
              <a:rPr lang="de-CH" smtClean="0"/>
              <a:t>18.01.22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Specialised Pre-deployment Training Material for United Nations Police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65F5-233E-4CEF-BBD3-1FA3D9B99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49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20B93-6053-6A48-89B1-2FEAF607B0D8}" type="datetime1">
              <a:rPr lang="de-CH" smtClean="0"/>
              <a:t>18.01.22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Specialised Pre-deployment Training Material for United Nations Police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65F5-233E-4CEF-BBD3-1FA3D9B99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53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691D-91C0-4141-ABAF-684BEDC444C9}" type="datetime1">
              <a:rPr lang="de-CH" smtClean="0"/>
              <a:t>18.01.22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Specialised Pre-deployment Training Material for United Nations Police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65F5-233E-4CEF-BBD3-1FA3D9B99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170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F9CB33-BC38-F34E-986A-ED85C461E633}"/>
              </a:ext>
            </a:extLst>
          </p:cNvPr>
          <p:cNvSpPr/>
          <p:nvPr userDrawn="1"/>
        </p:nvSpPr>
        <p:spPr>
          <a:xfrm>
            <a:off x="960329" y="2667000"/>
            <a:ext cx="7223342" cy="1977390"/>
          </a:xfrm>
          <a:prstGeom prst="rect">
            <a:avLst/>
          </a:prstGeom>
        </p:spPr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465AF945-5AA6-5C4E-9357-48D7D4A76498}"/>
              </a:ext>
            </a:extLst>
          </p:cNvPr>
          <p:cNvSpPr txBox="1"/>
          <p:nvPr userDrawn="1"/>
        </p:nvSpPr>
        <p:spPr>
          <a:xfrm>
            <a:off x="2971800" y="2893858"/>
            <a:ext cx="2527753" cy="130923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600" spc="300" dirty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7</a:t>
            </a:r>
            <a:endParaRPr lang="en-US" sz="6600" spc="300" dirty="0">
              <a:effectLst/>
              <a:latin typeface="Century Gothic"/>
              <a:ea typeface="Calibri"/>
              <a:cs typeface="Century Gothic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7B3A8CBA-A5BD-0247-8F6D-B1F1B9AD6855}"/>
              </a:ext>
            </a:extLst>
          </p:cNvPr>
          <p:cNvSpPr txBox="1"/>
          <p:nvPr userDrawn="1"/>
        </p:nvSpPr>
        <p:spPr>
          <a:xfrm>
            <a:off x="1188929" y="3466648"/>
            <a:ext cx="2112948" cy="4785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3399"/>
                </a:solidFill>
                <a:latin typeface="Century Gothic"/>
                <a:ea typeface="Calibri"/>
                <a:cs typeface="Century Gothic"/>
              </a:rPr>
              <a:t>STM Lesson</a:t>
            </a:r>
            <a:endParaRPr lang="en-US" sz="2400" dirty="0">
              <a:solidFill>
                <a:srgbClr val="003399"/>
              </a:solidFill>
              <a:effectLst/>
              <a:latin typeface="Century Gothic"/>
              <a:ea typeface="Calibri"/>
              <a:cs typeface="Century Gothic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FAE597-FB7E-0D42-A38D-20BF269F5928}"/>
              </a:ext>
            </a:extLst>
          </p:cNvPr>
          <p:cNvCxnSpPr/>
          <p:nvPr userDrawn="1"/>
        </p:nvCxnSpPr>
        <p:spPr>
          <a:xfrm>
            <a:off x="1158971" y="4030406"/>
            <a:ext cx="6907321" cy="0"/>
          </a:xfrm>
          <a:prstGeom prst="line">
            <a:avLst/>
          </a:prstGeom>
          <a:ln w="12700">
            <a:solidFill>
              <a:srgbClr val="5B92E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31874-25C1-B74A-9FDF-1BC539D72E9E}"/>
              </a:ext>
            </a:extLst>
          </p:cNvPr>
          <p:cNvSpPr/>
          <p:nvPr userDrawn="1"/>
        </p:nvSpPr>
        <p:spPr>
          <a:xfrm>
            <a:off x="-10886" y="-14261"/>
            <a:ext cx="9154886" cy="152400"/>
          </a:xfrm>
          <a:prstGeom prst="rect">
            <a:avLst/>
          </a:prstGeom>
          <a:solidFill>
            <a:srgbClr val="5B9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2337F3-9E26-224F-ABE7-FDA357FF08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500"/>
          <a:stretch/>
        </p:blipFill>
        <p:spPr>
          <a:xfrm>
            <a:off x="5715000" y="1835172"/>
            <a:ext cx="2438246" cy="211002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71600" cy="365125"/>
          </a:xfrm>
          <a:prstGeom prst="rect">
            <a:avLst/>
          </a:prstGeom>
        </p:spPr>
        <p:txBody>
          <a:bodyPr/>
          <a:lstStyle/>
          <a:p>
            <a:fld id="{8DB24B31-ACE0-F547-8C2A-5E53FD9CD1DC}" type="datetime1">
              <a:rPr lang="en-US" smtClean="0"/>
              <a:t>1/18/22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3AF412-E7BF-B849-BF04-1E2D17A809B2}"/>
              </a:ext>
            </a:extLst>
          </p:cNvPr>
          <p:cNvSpPr/>
          <p:nvPr userDrawn="1"/>
        </p:nvSpPr>
        <p:spPr>
          <a:xfrm>
            <a:off x="2286000" y="6403423"/>
            <a:ext cx="4502426" cy="31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5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162800" cy="9604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440"/>
              </a:lnSpc>
              <a:defRPr lang="en-US" sz="3200" b="1" kern="1200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defRPr>
            </a:lvl1pPr>
          </a:lstStyle>
          <a:p>
            <a:r>
              <a:rPr lang="en-US" dirty="0"/>
              <a:t>Click to edit Master title style testing with two lines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61161-F363-4909-B3BA-F2D719A844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66B35E-4D4B-6E49-A0CE-ACC14BAC9034}"/>
              </a:ext>
            </a:extLst>
          </p:cNvPr>
          <p:cNvCxnSpPr>
            <a:cxnSpLocks/>
          </p:cNvCxnSpPr>
          <p:nvPr userDrawn="1"/>
        </p:nvCxnSpPr>
        <p:spPr>
          <a:xfrm>
            <a:off x="495300" y="1524000"/>
            <a:ext cx="8153400" cy="0"/>
          </a:xfrm>
          <a:prstGeom prst="line">
            <a:avLst/>
          </a:prstGeom>
          <a:ln>
            <a:solidFill>
              <a:srgbClr val="5B9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99CB307-A3B2-6A4C-BBA9-84673B7A12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500"/>
          <a:stretch/>
        </p:blipFill>
        <p:spPr>
          <a:xfrm>
            <a:off x="7901851" y="685800"/>
            <a:ext cx="784949" cy="679283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E9B863C-C33C-F94A-B8E9-9DAC0AE85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3244" y="1981200"/>
            <a:ext cx="8037513" cy="39624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95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162800" cy="9604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440"/>
              </a:lnSpc>
              <a:defRPr lang="en-US" sz="3200" b="1" kern="1200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defRPr>
            </a:lvl1pPr>
          </a:lstStyle>
          <a:p>
            <a:r>
              <a:rPr lang="en-US" dirty="0"/>
              <a:t>Click to edit Master title style testing with two lines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1700" y="6356350"/>
            <a:ext cx="4800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61161-F363-4909-B3BA-F2D719A844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66B35E-4D4B-6E49-A0CE-ACC14BAC9034}"/>
              </a:ext>
            </a:extLst>
          </p:cNvPr>
          <p:cNvCxnSpPr>
            <a:cxnSpLocks/>
          </p:cNvCxnSpPr>
          <p:nvPr userDrawn="1"/>
        </p:nvCxnSpPr>
        <p:spPr>
          <a:xfrm>
            <a:off x="495300" y="1524000"/>
            <a:ext cx="8153400" cy="0"/>
          </a:xfrm>
          <a:prstGeom prst="line">
            <a:avLst/>
          </a:prstGeom>
          <a:ln>
            <a:solidFill>
              <a:srgbClr val="5B9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99CB307-A3B2-6A4C-BBA9-84673B7A12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500"/>
          <a:stretch/>
        </p:blipFill>
        <p:spPr>
          <a:xfrm>
            <a:off x="7901851" y="616117"/>
            <a:ext cx="784949" cy="6792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32C3DD-1AC8-B949-9C74-6022F088CEDE}"/>
              </a:ext>
            </a:extLst>
          </p:cNvPr>
          <p:cNvCxnSpPr/>
          <p:nvPr userDrawn="1"/>
        </p:nvCxnSpPr>
        <p:spPr>
          <a:xfrm>
            <a:off x="609600" y="2286000"/>
            <a:ext cx="3581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BAC67-90A2-714D-AE76-2E41F2164A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5052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E68746A1-AE47-2643-B03D-1343ED23D8E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12635" y="2438400"/>
            <a:ext cx="3505200" cy="53340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itchFamily="2" charset="2"/>
              <a:buChar char="§"/>
              <a:defRPr sz="1600"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430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37DDDE-7C8D-4B40-B70F-4C9D569D2491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1700" y="6356350"/>
            <a:ext cx="4800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61161-F363-4909-B3BA-F2D719A844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82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F4C7B3-C942-824B-A87A-343F2FEC0D1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700" y="6356350"/>
            <a:ext cx="4800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61161-F363-4909-B3BA-F2D719A844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36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4D73BB-F4AE-0B41-A7ED-9113B604774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71700" y="6356350"/>
            <a:ext cx="4800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61161-F363-4909-B3BA-F2D719A844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03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E4255-F5BE-0445-B1B0-8FD43F2E8489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71700" y="6356350"/>
            <a:ext cx="4800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61161-F363-4909-B3BA-F2D719A844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71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493B2-68D1-BC45-A179-00E32D0B48E3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71700" y="6356350"/>
            <a:ext cx="4800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61161-F363-4909-B3BA-F2D719A844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33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399" y="6403423"/>
            <a:ext cx="1141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61161-F363-4909-B3BA-F2D719A844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2DC1BF-CFB3-254E-ADB1-31C0AF184380}"/>
              </a:ext>
            </a:extLst>
          </p:cNvPr>
          <p:cNvCxnSpPr>
            <a:cxnSpLocks/>
          </p:cNvCxnSpPr>
          <p:nvPr userDrawn="1"/>
        </p:nvCxnSpPr>
        <p:spPr>
          <a:xfrm>
            <a:off x="0" y="6291943"/>
            <a:ext cx="9144000" cy="0"/>
          </a:xfrm>
          <a:prstGeom prst="line">
            <a:avLst/>
          </a:prstGeom>
          <a:ln>
            <a:solidFill>
              <a:srgbClr val="5B92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655241B-05BC-A148-8909-F68F746C9F05}"/>
              </a:ext>
            </a:extLst>
          </p:cNvPr>
          <p:cNvSpPr/>
          <p:nvPr userDrawn="1"/>
        </p:nvSpPr>
        <p:spPr>
          <a:xfrm>
            <a:off x="2286000" y="64008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Specialised Training Materials for United Nations Police 2021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20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9AEEB-687A-3246-B2D2-AEE008D29EF5}" type="datetime1">
              <a:rPr lang="de-CH" smtClean="0"/>
              <a:t>18.01.22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Specialised Pre-deployment Training Material for United Nations Police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65F5-233E-4CEF-BBD3-1FA3D9B99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78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7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2667000"/>
            <a:ext cx="7223342" cy="1977390"/>
          </a:xfrm>
          <a:prstGeom prst="rect">
            <a:avLst/>
          </a:prstGeom>
        </p:spPr>
      </p:sp>
      <p:sp>
        <p:nvSpPr>
          <p:cNvPr id="6" name="Text Box 6"/>
          <p:cNvSpPr txBox="1"/>
          <p:nvPr/>
        </p:nvSpPr>
        <p:spPr>
          <a:xfrm>
            <a:off x="1112028" y="4058623"/>
            <a:ext cx="7095189" cy="6049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effectLst/>
                <a:latin typeface="Century Gothic"/>
                <a:ea typeface="Calibri"/>
                <a:cs typeface="Century Gothic"/>
              </a:rPr>
              <a:t>Capacity-Building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304938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6AC7DC-5BBE-4AF8-8732-41A655525291}"/>
              </a:ext>
            </a:extLst>
          </p:cNvPr>
          <p:cNvSpPr/>
          <p:nvPr/>
        </p:nvSpPr>
        <p:spPr>
          <a:xfrm>
            <a:off x="416980" y="2861310"/>
            <a:ext cx="8547100" cy="30137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3670" y="880011"/>
            <a:ext cx="739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2400" dirty="0">
              <a:latin typeface="Century Gothic"/>
              <a:cs typeface="Century Gothic"/>
            </a:endParaRPr>
          </a:p>
          <a:p>
            <a:pPr>
              <a:spcAft>
                <a:spcPts val="600"/>
              </a:spcAft>
            </a:pPr>
            <a:endParaRPr lang="en-GB" sz="2400" dirty="0">
              <a:latin typeface="Century Gothic"/>
              <a:cs typeface="Century Gothic"/>
            </a:endParaRPr>
          </a:p>
          <a:p>
            <a:pPr>
              <a:spcAft>
                <a:spcPts val="600"/>
              </a:spcAft>
            </a:pPr>
            <a:endParaRPr lang="en-GB" sz="2400" dirty="0">
              <a:latin typeface="Century Gothic"/>
              <a:cs typeface="Century Gothic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345903C-F94F-5744-A346-F5C270ED24D0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B4E53-DCB3-48CF-B2B5-C9A48900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162800" cy="960437"/>
          </a:xfrm>
        </p:spPr>
        <p:txBody>
          <a:bodyPr/>
          <a:lstStyle/>
          <a:p>
            <a:r>
              <a:rPr lang="en-US" dirty="0"/>
              <a:t>Six Dimensions of CBD Analysis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8707D9-E17F-4BE3-8EF6-8A35E016D1AE}"/>
              </a:ext>
            </a:extLst>
          </p:cNvPr>
          <p:cNvGrpSpPr/>
          <p:nvPr/>
        </p:nvGrpSpPr>
        <p:grpSpPr>
          <a:xfrm>
            <a:off x="416980" y="1731642"/>
            <a:ext cx="8547100" cy="757392"/>
            <a:chOff x="416980" y="1731642"/>
            <a:chExt cx="8547100" cy="757392"/>
          </a:xfrm>
        </p:grpSpPr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EBF17B7B-9579-DC43-810F-7A0E38EDCDC4}"/>
                </a:ext>
              </a:extLst>
            </p:cNvPr>
            <p:cNvSpPr txBox="1">
              <a:spLocks/>
            </p:cNvSpPr>
            <p:nvPr/>
          </p:nvSpPr>
          <p:spPr>
            <a:xfrm>
              <a:off x="416980" y="1731642"/>
              <a:ext cx="1280160" cy="750030"/>
            </a:xfrm>
            <a:prstGeom prst="rect">
              <a:avLst/>
            </a:prstGeom>
            <a:solidFill>
              <a:srgbClr val="8EB4E3"/>
            </a:solidFill>
          </p:spPr>
          <p:txBody>
            <a:bodyPr anchor="ctr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 pitchFamily="2" charset="2"/>
                <a:buNone/>
              </a:pPr>
              <a:r>
                <a:rPr lang="en-GB" sz="1400" b="1" dirty="0">
                  <a:solidFill>
                    <a:schemeClr val="bg1"/>
                  </a:solidFill>
                </a:rPr>
                <a:t>1</a:t>
              </a:r>
            </a:p>
            <a:p>
              <a:pPr marL="0" indent="0" algn="ctr">
                <a:buFont typeface="Wingdings" pitchFamily="2" charset="2"/>
                <a:buNone/>
              </a:pPr>
              <a:r>
                <a:rPr lang="en-GB" sz="1100" b="1" dirty="0">
                  <a:solidFill>
                    <a:schemeClr val="tx2"/>
                  </a:solidFill>
                </a:rPr>
                <a:t>Police </a:t>
              </a:r>
              <a:br>
                <a:rPr lang="en-GB" sz="1100" b="1" dirty="0">
                  <a:solidFill>
                    <a:schemeClr val="tx2"/>
                  </a:solidFill>
                </a:rPr>
              </a:br>
              <a:r>
                <a:rPr lang="en-GB" sz="1100" b="1" dirty="0">
                  <a:solidFill>
                    <a:schemeClr val="tx2"/>
                  </a:solidFill>
                </a:rPr>
                <a:t>practice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49F1E9C3-DF78-EE4D-8D0A-B4D3724DEDCC}"/>
                </a:ext>
              </a:extLst>
            </p:cNvPr>
            <p:cNvSpPr txBox="1">
              <a:spLocks/>
            </p:cNvSpPr>
            <p:nvPr/>
          </p:nvSpPr>
          <p:spPr>
            <a:xfrm>
              <a:off x="1870368" y="1739004"/>
              <a:ext cx="1280160" cy="750030"/>
            </a:xfrm>
            <a:prstGeom prst="rect">
              <a:avLst/>
            </a:prstGeom>
            <a:solidFill>
              <a:srgbClr val="8EB4E3"/>
            </a:solidFill>
          </p:spPr>
          <p:txBody>
            <a:bodyPr anchor="ctr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400" b="1" dirty="0">
                  <a:solidFill>
                    <a:schemeClr val="bg1"/>
                  </a:solidFill>
                </a:rPr>
                <a:t>2</a:t>
              </a:r>
            </a:p>
            <a:p>
              <a:pPr marL="0" indent="0" algn="ctr">
                <a:buNone/>
              </a:pPr>
              <a:r>
                <a:rPr lang="en-GB" sz="1100" b="1" dirty="0">
                  <a:solidFill>
                    <a:schemeClr val="tx2"/>
                  </a:solidFill>
                </a:rPr>
                <a:t>Environmental sustainability</a:t>
              </a:r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37881F7F-10C9-434B-8797-BE609640FA19}"/>
                </a:ext>
              </a:extLst>
            </p:cNvPr>
            <p:cNvSpPr txBox="1">
              <a:spLocks/>
            </p:cNvSpPr>
            <p:nvPr/>
          </p:nvSpPr>
          <p:spPr>
            <a:xfrm>
              <a:off x="3323756" y="1739004"/>
              <a:ext cx="1280160" cy="750030"/>
            </a:xfrm>
            <a:prstGeom prst="rect">
              <a:avLst/>
            </a:prstGeom>
            <a:solidFill>
              <a:srgbClr val="8EB4E3"/>
            </a:solidFill>
          </p:spPr>
          <p:txBody>
            <a:bodyPr anchor="ctr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400" b="1" dirty="0">
                  <a:solidFill>
                    <a:schemeClr val="bg1"/>
                  </a:solidFill>
                </a:rPr>
                <a:t>3</a:t>
              </a:r>
            </a:p>
            <a:p>
              <a:pPr marL="0" indent="0" algn="ctr">
                <a:buNone/>
              </a:pPr>
              <a:r>
                <a:rPr lang="en-GB" sz="1100" b="1" dirty="0">
                  <a:solidFill>
                    <a:schemeClr val="tx2"/>
                  </a:solidFill>
                </a:rPr>
                <a:t>Conflict prevention</a:t>
              </a:r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474FC0DD-EC1D-9A43-9FD3-8CAADF02685E}"/>
                </a:ext>
              </a:extLst>
            </p:cNvPr>
            <p:cNvSpPr txBox="1">
              <a:spLocks/>
            </p:cNvSpPr>
            <p:nvPr/>
          </p:nvSpPr>
          <p:spPr>
            <a:xfrm>
              <a:off x="4777144" y="1739004"/>
              <a:ext cx="1280160" cy="750030"/>
            </a:xfrm>
            <a:prstGeom prst="rect">
              <a:avLst/>
            </a:prstGeom>
            <a:solidFill>
              <a:srgbClr val="8EB4E3"/>
            </a:solidFill>
          </p:spPr>
          <p:txBody>
            <a:bodyPr anchor="ctr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400" b="1" dirty="0">
                  <a:solidFill>
                    <a:schemeClr val="bg1"/>
                  </a:solidFill>
                </a:rPr>
                <a:t>4</a:t>
              </a:r>
            </a:p>
            <a:p>
              <a:pPr marL="0" indent="0" algn="ctr">
                <a:buNone/>
              </a:pPr>
              <a:r>
                <a:rPr lang="en-GB" sz="1100" b="1" dirty="0">
                  <a:solidFill>
                    <a:schemeClr val="tx2"/>
                  </a:solidFill>
                </a:rPr>
                <a:t>Human rights</a:t>
              </a: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B678F141-0B2B-D54F-9268-7E4AF02FB3E3}"/>
                </a:ext>
              </a:extLst>
            </p:cNvPr>
            <p:cNvSpPr txBox="1">
              <a:spLocks/>
            </p:cNvSpPr>
            <p:nvPr/>
          </p:nvSpPr>
          <p:spPr>
            <a:xfrm>
              <a:off x="6230532" y="1739004"/>
              <a:ext cx="1280160" cy="750030"/>
            </a:xfrm>
            <a:prstGeom prst="rect">
              <a:avLst/>
            </a:prstGeom>
            <a:solidFill>
              <a:srgbClr val="8EB4E3"/>
            </a:solidFill>
          </p:spPr>
          <p:txBody>
            <a:bodyPr anchor="ctr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400" b="1" dirty="0">
                  <a:solidFill>
                    <a:schemeClr val="bg1"/>
                  </a:solidFill>
                </a:rPr>
                <a:t>5</a:t>
              </a:r>
            </a:p>
            <a:p>
              <a:pPr marL="0" indent="0" algn="ctr">
                <a:buNone/>
              </a:pPr>
              <a:r>
                <a:rPr lang="en-GB" sz="1100" b="1" dirty="0">
                  <a:solidFill>
                    <a:schemeClr val="tx2"/>
                  </a:solidFill>
                </a:rPr>
                <a:t>Gender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F82358B8-EBB6-4F17-AB12-E8CE77516B15}"/>
                </a:ext>
              </a:extLst>
            </p:cNvPr>
            <p:cNvSpPr txBox="1">
              <a:spLocks/>
            </p:cNvSpPr>
            <p:nvPr/>
          </p:nvSpPr>
          <p:spPr>
            <a:xfrm>
              <a:off x="7683920" y="1731642"/>
              <a:ext cx="1280160" cy="750030"/>
            </a:xfrm>
            <a:prstGeom prst="rect">
              <a:avLst/>
            </a:prstGeom>
            <a:solidFill>
              <a:srgbClr val="8EB4E3"/>
            </a:solidFill>
          </p:spPr>
          <p:txBody>
            <a:bodyPr anchor="ctr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Wingdings" pitchFamily="2" charset="2"/>
                <a:buChar char="§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400" b="1" dirty="0">
                  <a:solidFill>
                    <a:schemeClr val="bg1"/>
                  </a:solidFill>
                </a:rPr>
                <a:t>6</a:t>
              </a:r>
            </a:p>
            <a:p>
              <a:pPr marL="0" indent="0" algn="ctr">
                <a:buNone/>
              </a:pPr>
              <a:r>
                <a:rPr lang="en-GB" sz="1100" b="1" dirty="0">
                  <a:solidFill>
                    <a:schemeClr val="tx2"/>
                  </a:solidFill>
                </a:rPr>
                <a:t>Comprehensive POC</a:t>
              </a:r>
              <a:endParaRPr lang="en-US" sz="11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F06F3AEE-1F10-4FAB-9B12-C210D7C1D40A}"/>
              </a:ext>
            </a:extLst>
          </p:cNvPr>
          <p:cNvSpPr/>
          <p:nvPr/>
        </p:nvSpPr>
        <p:spPr>
          <a:xfrm rot="10800000" flipV="1">
            <a:off x="457200" y="2597558"/>
            <a:ext cx="8412480" cy="594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Graphic 66" descr="Magnifying glass outline">
            <a:extLst>
              <a:ext uri="{FF2B5EF4-FFF2-40B4-BE49-F238E27FC236}">
                <a16:creationId xmlns:a16="http://schemas.microsoft.com/office/drawing/2014/main" id="{7717F53A-CDB9-4107-9CAF-8660E227C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217617">
            <a:off x="3508004" y="3183253"/>
            <a:ext cx="2310872" cy="231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0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1980" y="943526"/>
            <a:ext cx="739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2400" dirty="0">
              <a:latin typeface="Century Gothic"/>
              <a:cs typeface="Century Gothic"/>
            </a:endParaRPr>
          </a:p>
          <a:p>
            <a:pPr>
              <a:spcAft>
                <a:spcPts val="600"/>
              </a:spcAft>
            </a:pPr>
            <a:endParaRPr lang="en-GB" sz="2400" dirty="0">
              <a:latin typeface="Century Gothic"/>
              <a:cs typeface="Century Gothic"/>
            </a:endParaRPr>
          </a:p>
          <a:p>
            <a:pPr>
              <a:spcAft>
                <a:spcPts val="600"/>
              </a:spcAft>
            </a:pPr>
            <a:endParaRPr lang="en-GB" sz="2400" dirty="0">
              <a:latin typeface="Century Gothic"/>
              <a:cs typeface="Century Gothic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345903C-F94F-5744-A346-F5C270ED24D0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B4E53-DCB3-48CF-B2B5-C9A48900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162800" cy="960437"/>
          </a:xfrm>
        </p:spPr>
        <p:txBody>
          <a:bodyPr/>
          <a:lstStyle/>
          <a:p>
            <a:r>
              <a:rPr lang="en-US" dirty="0"/>
              <a:t>Areas-Dimensions Matrix</a:t>
            </a:r>
          </a:p>
        </p:txBody>
      </p:sp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A8D84F34-06D1-5849-8795-3769106CF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414558"/>
              </p:ext>
            </p:extLst>
          </p:nvPr>
        </p:nvGraphicFramePr>
        <p:xfrm>
          <a:off x="193670" y="2748850"/>
          <a:ext cx="8785230" cy="2491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070">
                  <a:extLst>
                    <a:ext uri="{9D8B030D-6E8A-4147-A177-3AD203B41FA5}">
                      <a16:colId xmlns:a16="http://schemas.microsoft.com/office/drawing/2014/main" val="540393734"/>
                    </a:ext>
                  </a:extLst>
                </a:gridCol>
                <a:gridCol w="1258860">
                  <a:extLst>
                    <a:ext uri="{9D8B030D-6E8A-4147-A177-3AD203B41FA5}">
                      <a16:colId xmlns:a16="http://schemas.microsoft.com/office/drawing/2014/main" val="667343208"/>
                    </a:ext>
                  </a:extLst>
                </a:gridCol>
                <a:gridCol w="1195866">
                  <a:extLst>
                    <a:ext uri="{9D8B030D-6E8A-4147-A177-3AD203B41FA5}">
                      <a16:colId xmlns:a16="http://schemas.microsoft.com/office/drawing/2014/main" val="163886200"/>
                    </a:ext>
                  </a:extLst>
                </a:gridCol>
                <a:gridCol w="1217808">
                  <a:extLst>
                    <a:ext uri="{9D8B030D-6E8A-4147-A177-3AD203B41FA5}">
                      <a16:colId xmlns:a16="http://schemas.microsoft.com/office/drawing/2014/main" val="3584382015"/>
                    </a:ext>
                  </a:extLst>
                </a:gridCol>
                <a:gridCol w="1206837">
                  <a:extLst>
                    <a:ext uri="{9D8B030D-6E8A-4147-A177-3AD203B41FA5}">
                      <a16:colId xmlns:a16="http://schemas.microsoft.com/office/drawing/2014/main" val="1525569525"/>
                    </a:ext>
                  </a:extLst>
                </a:gridCol>
                <a:gridCol w="1206837">
                  <a:extLst>
                    <a:ext uri="{9D8B030D-6E8A-4147-A177-3AD203B41FA5}">
                      <a16:colId xmlns:a16="http://schemas.microsoft.com/office/drawing/2014/main" val="4124451502"/>
                    </a:ext>
                  </a:extLst>
                </a:gridCol>
                <a:gridCol w="1162952">
                  <a:extLst>
                    <a:ext uri="{9D8B030D-6E8A-4147-A177-3AD203B41FA5}">
                      <a16:colId xmlns:a16="http://schemas.microsoft.com/office/drawing/2014/main" val="2165540380"/>
                    </a:ext>
                  </a:extLst>
                </a:gridCol>
              </a:tblGrid>
              <a:tr h="444006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GB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Police professionalism and integrity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690704"/>
                  </a:ext>
                </a:extLst>
              </a:tr>
              <a:tr h="493468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GB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Administrative systems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210262"/>
                  </a:ext>
                </a:extLst>
              </a:tr>
              <a:tr h="444006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GB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Legal and policy framework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25206"/>
                  </a:ext>
                </a:extLst>
              </a:tr>
              <a:tr h="444006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GB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Accountability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701036"/>
                  </a:ext>
                </a:extLst>
              </a:tr>
              <a:tr h="444006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GB" sz="12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Stakeholder engagement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B4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843179"/>
                  </a:ext>
                </a:extLst>
              </a:tr>
            </a:tbl>
          </a:graphicData>
        </a:graphic>
      </p:graphicFrame>
      <p:pic>
        <p:nvPicPr>
          <p:cNvPr id="35" name="Graphic 34" descr="Checkmark">
            <a:extLst>
              <a:ext uri="{FF2B5EF4-FFF2-40B4-BE49-F238E27FC236}">
                <a16:creationId xmlns:a16="http://schemas.microsoft.com/office/drawing/2014/main" id="{FEC84EE3-943D-2F4C-B3FA-59328049F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7372" y="2779276"/>
            <a:ext cx="350745" cy="35074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860E5B36-8BB3-8945-B408-4EA1963A6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7373" y="3323288"/>
            <a:ext cx="350745" cy="35074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5EFCEFE5-7243-6F4F-8307-A23889842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7373" y="3808772"/>
            <a:ext cx="350745" cy="35074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4559679B-0DEC-4A45-B555-843D18161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7373" y="4260354"/>
            <a:ext cx="350745" cy="35074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77E9925F-1B3C-C441-B064-69D8312D9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7372" y="4703651"/>
            <a:ext cx="350745" cy="35074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8BDEB738-106B-BD4F-ADB0-835D7A84D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9782" y="2817204"/>
            <a:ext cx="350745" cy="350745"/>
          </a:xfrm>
          <a:prstGeom prst="rect">
            <a:avLst/>
          </a:prstGeom>
        </p:spPr>
      </p:pic>
      <p:pic>
        <p:nvPicPr>
          <p:cNvPr id="42" name="Graphic 41" descr="Checkmark">
            <a:extLst>
              <a:ext uri="{FF2B5EF4-FFF2-40B4-BE49-F238E27FC236}">
                <a16:creationId xmlns:a16="http://schemas.microsoft.com/office/drawing/2014/main" id="{85727E0C-0A3E-ED49-B3E9-F2753DFE3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5933" y="3323287"/>
            <a:ext cx="350745" cy="350745"/>
          </a:xfrm>
          <a:prstGeom prst="rect">
            <a:avLst/>
          </a:prstGeom>
        </p:spPr>
      </p:pic>
      <p:pic>
        <p:nvPicPr>
          <p:cNvPr id="43" name="Graphic 42" descr="Checkmark">
            <a:extLst>
              <a:ext uri="{FF2B5EF4-FFF2-40B4-BE49-F238E27FC236}">
                <a16:creationId xmlns:a16="http://schemas.microsoft.com/office/drawing/2014/main" id="{404DFCF7-BBA1-8E4E-8398-A77BB01C5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8653" y="3816204"/>
            <a:ext cx="350745" cy="350745"/>
          </a:xfrm>
          <a:prstGeom prst="rect">
            <a:avLst/>
          </a:prstGeom>
        </p:spPr>
      </p:pic>
      <p:pic>
        <p:nvPicPr>
          <p:cNvPr id="44" name="Graphic 43" descr="Checkmark">
            <a:extLst>
              <a:ext uri="{FF2B5EF4-FFF2-40B4-BE49-F238E27FC236}">
                <a16:creationId xmlns:a16="http://schemas.microsoft.com/office/drawing/2014/main" id="{E449B158-4413-FF4D-87C6-DA532FFA2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5932" y="4207470"/>
            <a:ext cx="350745" cy="350745"/>
          </a:xfrm>
          <a:prstGeom prst="rect">
            <a:avLst/>
          </a:prstGeom>
        </p:spPr>
      </p:pic>
      <p:pic>
        <p:nvPicPr>
          <p:cNvPr id="45" name="Graphic 44" descr="Checkmark">
            <a:extLst>
              <a:ext uri="{FF2B5EF4-FFF2-40B4-BE49-F238E27FC236}">
                <a16:creationId xmlns:a16="http://schemas.microsoft.com/office/drawing/2014/main" id="{FB186BC5-E726-0C42-9AEA-23D8F2774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1173" y="4718456"/>
            <a:ext cx="350745" cy="350745"/>
          </a:xfrm>
          <a:prstGeom prst="rect">
            <a:avLst/>
          </a:prstGeom>
        </p:spPr>
      </p:pic>
      <p:pic>
        <p:nvPicPr>
          <p:cNvPr id="47" name="Graphic 46" descr="Checkmark">
            <a:extLst>
              <a:ext uri="{FF2B5EF4-FFF2-40B4-BE49-F238E27FC236}">
                <a16:creationId xmlns:a16="http://schemas.microsoft.com/office/drawing/2014/main" id="{8AFBF25F-8F69-D54A-93E0-AAE187BD6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6819" y="2822851"/>
            <a:ext cx="350745" cy="350745"/>
          </a:xfrm>
          <a:prstGeom prst="rect">
            <a:avLst/>
          </a:prstGeom>
        </p:spPr>
      </p:pic>
      <p:pic>
        <p:nvPicPr>
          <p:cNvPr id="48" name="Graphic 47" descr="Checkmark">
            <a:extLst>
              <a:ext uri="{FF2B5EF4-FFF2-40B4-BE49-F238E27FC236}">
                <a16:creationId xmlns:a16="http://schemas.microsoft.com/office/drawing/2014/main" id="{C6B1D35A-784D-8743-872F-E29643CE1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6819" y="3389558"/>
            <a:ext cx="350745" cy="350745"/>
          </a:xfrm>
          <a:prstGeom prst="rect">
            <a:avLst/>
          </a:prstGeom>
        </p:spPr>
      </p:pic>
      <p:pic>
        <p:nvPicPr>
          <p:cNvPr id="49" name="Graphic 48" descr="Checkmark">
            <a:extLst>
              <a:ext uri="{FF2B5EF4-FFF2-40B4-BE49-F238E27FC236}">
                <a16:creationId xmlns:a16="http://schemas.microsoft.com/office/drawing/2014/main" id="{B7669DDF-0863-1F44-8AE1-660B40A8E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6818" y="3791448"/>
            <a:ext cx="350745" cy="350745"/>
          </a:xfrm>
          <a:prstGeom prst="rect">
            <a:avLst/>
          </a:prstGeom>
        </p:spPr>
      </p:pic>
      <p:pic>
        <p:nvPicPr>
          <p:cNvPr id="50" name="Graphic 49" descr="Checkmark">
            <a:extLst>
              <a:ext uri="{FF2B5EF4-FFF2-40B4-BE49-F238E27FC236}">
                <a16:creationId xmlns:a16="http://schemas.microsoft.com/office/drawing/2014/main" id="{21BA044F-89B8-C14E-913D-01B54543B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4887" y="4243030"/>
            <a:ext cx="350745" cy="350745"/>
          </a:xfrm>
          <a:prstGeom prst="rect">
            <a:avLst/>
          </a:prstGeom>
        </p:spPr>
      </p:pic>
      <p:pic>
        <p:nvPicPr>
          <p:cNvPr id="51" name="Graphic 50" descr="Checkmark">
            <a:extLst>
              <a:ext uri="{FF2B5EF4-FFF2-40B4-BE49-F238E27FC236}">
                <a16:creationId xmlns:a16="http://schemas.microsoft.com/office/drawing/2014/main" id="{3CE9F1D3-4DDA-7049-84D9-F110CE8E5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114" y="4731624"/>
            <a:ext cx="350745" cy="350745"/>
          </a:xfrm>
          <a:prstGeom prst="rect">
            <a:avLst/>
          </a:prstGeom>
        </p:spPr>
      </p:pic>
      <p:pic>
        <p:nvPicPr>
          <p:cNvPr id="53" name="Graphic 52" descr="Checkmark">
            <a:extLst>
              <a:ext uri="{FF2B5EF4-FFF2-40B4-BE49-F238E27FC236}">
                <a16:creationId xmlns:a16="http://schemas.microsoft.com/office/drawing/2014/main" id="{2C73D0DA-08D8-464D-AD9B-658E6A53B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8603" y="2808428"/>
            <a:ext cx="350745" cy="350745"/>
          </a:xfrm>
          <a:prstGeom prst="rect">
            <a:avLst/>
          </a:prstGeom>
        </p:spPr>
      </p:pic>
      <p:pic>
        <p:nvPicPr>
          <p:cNvPr id="54" name="Graphic 53" descr="Checkmark">
            <a:extLst>
              <a:ext uri="{FF2B5EF4-FFF2-40B4-BE49-F238E27FC236}">
                <a16:creationId xmlns:a16="http://schemas.microsoft.com/office/drawing/2014/main" id="{BEAD725D-1A63-E048-A9D7-DF6022883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5306" y="3278211"/>
            <a:ext cx="350745" cy="350745"/>
          </a:xfrm>
          <a:prstGeom prst="rect">
            <a:avLst/>
          </a:prstGeom>
        </p:spPr>
      </p:pic>
      <p:pic>
        <p:nvPicPr>
          <p:cNvPr id="55" name="Graphic 54" descr="Checkmark">
            <a:extLst>
              <a:ext uri="{FF2B5EF4-FFF2-40B4-BE49-F238E27FC236}">
                <a16:creationId xmlns:a16="http://schemas.microsoft.com/office/drawing/2014/main" id="{098D50DB-BEB3-314F-B7BC-21F178169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6263" y="3727234"/>
            <a:ext cx="350745" cy="350745"/>
          </a:xfrm>
          <a:prstGeom prst="rect">
            <a:avLst/>
          </a:prstGeom>
        </p:spPr>
      </p:pic>
      <p:pic>
        <p:nvPicPr>
          <p:cNvPr id="56" name="Graphic 55" descr="Checkmark">
            <a:extLst>
              <a:ext uri="{FF2B5EF4-FFF2-40B4-BE49-F238E27FC236}">
                <a16:creationId xmlns:a16="http://schemas.microsoft.com/office/drawing/2014/main" id="{960B0AA4-3320-924D-A7F1-C14744233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7351" y="4130822"/>
            <a:ext cx="350745" cy="350745"/>
          </a:xfrm>
          <a:prstGeom prst="rect">
            <a:avLst/>
          </a:prstGeom>
        </p:spPr>
      </p:pic>
      <p:pic>
        <p:nvPicPr>
          <p:cNvPr id="57" name="Graphic 56" descr="Checkmark">
            <a:extLst>
              <a:ext uri="{FF2B5EF4-FFF2-40B4-BE49-F238E27FC236}">
                <a16:creationId xmlns:a16="http://schemas.microsoft.com/office/drawing/2014/main" id="{800208F4-322F-3F40-8063-AA68BE8E9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8602" y="4679760"/>
            <a:ext cx="350745" cy="350745"/>
          </a:xfrm>
          <a:prstGeom prst="rect">
            <a:avLst/>
          </a:prstGeom>
        </p:spPr>
      </p:pic>
      <p:pic>
        <p:nvPicPr>
          <p:cNvPr id="59" name="Graphic 58" descr="Checkmark">
            <a:extLst>
              <a:ext uri="{FF2B5EF4-FFF2-40B4-BE49-F238E27FC236}">
                <a16:creationId xmlns:a16="http://schemas.microsoft.com/office/drawing/2014/main" id="{F335E620-CDA4-D947-826E-4F8AD620E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0955" y="2817204"/>
            <a:ext cx="350745" cy="350745"/>
          </a:xfrm>
          <a:prstGeom prst="rect">
            <a:avLst/>
          </a:prstGeom>
        </p:spPr>
      </p:pic>
      <p:pic>
        <p:nvPicPr>
          <p:cNvPr id="60" name="Graphic 59" descr="Checkmark">
            <a:extLst>
              <a:ext uri="{FF2B5EF4-FFF2-40B4-BE49-F238E27FC236}">
                <a16:creationId xmlns:a16="http://schemas.microsoft.com/office/drawing/2014/main" id="{220905A2-5FF7-B34A-B6E9-D2618B978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0955" y="3299804"/>
            <a:ext cx="350745" cy="350745"/>
          </a:xfrm>
          <a:prstGeom prst="rect">
            <a:avLst/>
          </a:prstGeom>
        </p:spPr>
      </p:pic>
      <p:pic>
        <p:nvPicPr>
          <p:cNvPr id="61" name="Graphic 60" descr="Checkmark">
            <a:extLst>
              <a:ext uri="{FF2B5EF4-FFF2-40B4-BE49-F238E27FC236}">
                <a16:creationId xmlns:a16="http://schemas.microsoft.com/office/drawing/2014/main" id="{9C252782-FABE-DF4D-AFAC-B01DB9D42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0955" y="3769704"/>
            <a:ext cx="350745" cy="350745"/>
          </a:xfrm>
          <a:prstGeom prst="rect">
            <a:avLst/>
          </a:prstGeom>
        </p:spPr>
      </p:pic>
      <p:pic>
        <p:nvPicPr>
          <p:cNvPr id="62" name="Graphic 61" descr="Checkmark">
            <a:extLst>
              <a:ext uri="{FF2B5EF4-FFF2-40B4-BE49-F238E27FC236}">
                <a16:creationId xmlns:a16="http://schemas.microsoft.com/office/drawing/2014/main" id="{40728EE5-E386-0547-A8AD-039F6BE9B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0955" y="4214204"/>
            <a:ext cx="350745" cy="350745"/>
          </a:xfrm>
          <a:prstGeom prst="rect">
            <a:avLst/>
          </a:prstGeom>
        </p:spPr>
      </p:pic>
      <p:pic>
        <p:nvPicPr>
          <p:cNvPr id="63" name="Graphic 62" descr="Checkmark">
            <a:extLst>
              <a:ext uri="{FF2B5EF4-FFF2-40B4-BE49-F238E27FC236}">
                <a16:creationId xmlns:a16="http://schemas.microsoft.com/office/drawing/2014/main" id="{A4C9B150-EFAA-7F46-A5CD-D1B73BD00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0955" y="4696804"/>
            <a:ext cx="350745" cy="350745"/>
          </a:xfrm>
          <a:prstGeom prst="rect">
            <a:avLst/>
          </a:prstGeom>
        </p:spPr>
      </p:pic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E8EA2323-468A-4697-97E5-DDDA158AB97C}"/>
              </a:ext>
            </a:extLst>
          </p:cNvPr>
          <p:cNvSpPr txBox="1">
            <a:spLocks/>
          </p:cNvSpPr>
          <p:nvPr/>
        </p:nvSpPr>
        <p:spPr>
          <a:xfrm>
            <a:off x="1730307" y="1917779"/>
            <a:ext cx="1097280" cy="750030"/>
          </a:xfrm>
          <a:prstGeom prst="rect">
            <a:avLst/>
          </a:prstGeom>
          <a:solidFill>
            <a:srgbClr val="8EB4E3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GB" sz="1400" b="1" dirty="0">
                <a:solidFill>
                  <a:schemeClr val="bg1"/>
                </a:solidFill>
              </a:rPr>
              <a:t>1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GB" sz="1100" b="1" dirty="0">
                <a:solidFill>
                  <a:schemeClr val="tx2"/>
                </a:solidFill>
              </a:rPr>
              <a:t>Police </a:t>
            </a:r>
            <a:br>
              <a:rPr lang="en-GB" sz="1100" b="1" dirty="0">
                <a:solidFill>
                  <a:schemeClr val="tx2"/>
                </a:solidFill>
              </a:rPr>
            </a:br>
            <a:r>
              <a:rPr lang="en-GB" sz="1100" b="1" dirty="0">
                <a:solidFill>
                  <a:schemeClr val="tx2"/>
                </a:solidFill>
              </a:rPr>
              <a:t>practice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9AA61E49-C61C-4410-8DD6-DE1C0627256C}"/>
              </a:ext>
            </a:extLst>
          </p:cNvPr>
          <p:cNvSpPr txBox="1">
            <a:spLocks/>
          </p:cNvSpPr>
          <p:nvPr/>
        </p:nvSpPr>
        <p:spPr>
          <a:xfrm>
            <a:off x="2987293" y="1917779"/>
            <a:ext cx="1097280" cy="750030"/>
          </a:xfrm>
          <a:prstGeom prst="rect">
            <a:avLst/>
          </a:prstGeom>
          <a:solidFill>
            <a:srgbClr val="8EB4E3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b="1" dirty="0">
                <a:solidFill>
                  <a:schemeClr val="bg1"/>
                </a:solidFill>
              </a:rPr>
              <a:t>2</a:t>
            </a:r>
          </a:p>
          <a:p>
            <a:pPr marL="0" indent="0" algn="ctr">
              <a:buNone/>
            </a:pPr>
            <a:r>
              <a:rPr lang="en-GB" sz="1100" b="1" dirty="0">
                <a:solidFill>
                  <a:schemeClr val="tx2"/>
                </a:solidFill>
              </a:rPr>
              <a:t>Environ-mental sustainability</a:t>
            </a: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DD9050B7-D3D5-4E30-8CC7-0AE64974B765}"/>
              </a:ext>
            </a:extLst>
          </p:cNvPr>
          <p:cNvSpPr txBox="1">
            <a:spLocks/>
          </p:cNvSpPr>
          <p:nvPr/>
        </p:nvSpPr>
        <p:spPr>
          <a:xfrm>
            <a:off x="4206269" y="1932893"/>
            <a:ext cx="1097280" cy="750030"/>
          </a:xfrm>
          <a:prstGeom prst="rect">
            <a:avLst/>
          </a:prstGeom>
          <a:solidFill>
            <a:srgbClr val="8EB4E3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b="1" dirty="0">
                <a:solidFill>
                  <a:schemeClr val="bg1"/>
                </a:solidFill>
              </a:rPr>
              <a:t>3</a:t>
            </a:r>
          </a:p>
          <a:p>
            <a:pPr marL="0" indent="0" algn="ctr">
              <a:buNone/>
            </a:pPr>
            <a:r>
              <a:rPr lang="en-GB" sz="1100" b="1" dirty="0">
                <a:solidFill>
                  <a:schemeClr val="tx2"/>
                </a:solidFill>
              </a:rPr>
              <a:t>Conflict prevention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339CAF0A-FAB6-48D4-86DD-653B0A96FB4B}"/>
              </a:ext>
            </a:extLst>
          </p:cNvPr>
          <p:cNvSpPr txBox="1">
            <a:spLocks/>
          </p:cNvSpPr>
          <p:nvPr/>
        </p:nvSpPr>
        <p:spPr>
          <a:xfrm>
            <a:off x="5436616" y="1947250"/>
            <a:ext cx="1097280" cy="750030"/>
          </a:xfrm>
          <a:prstGeom prst="rect">
            <a:avLst/>
          </a:prstGeom>
          <a:solidFill>
            <a:srgbClr val="8EB4E3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b="1" dirty="0">
                <a:solidFill>
                  <a:schemeClr val="bg1"/>
                </a:solidFill>
              </a:rPr>
              <a:t>4</a:t>
            </a:r>
          </a:p>
          <a:p>
            <a:pPr marL="0" indent="0" algn="ctr">
              <a:buNone/>
            </a:pPr>
            <a:r>
              <a:rPr lang="en-GB" sz="1100" b="1" dirty="0">
                <a:solidFill>
                  <a:schemeClr val="tx2"/>
                </a:solidFill>
              </a:rPr>
              <a:t>Human rights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0E4117F6-3365-4BFC-895D-AAD20BA64DCB}"/>
              </a:ext>
            </a:extLst>
          </p:cNvPr>
          <p:cNvSpPr txBox="1">
            <a:spLocks/>
          </p:cNvSpPr>
          <p:nvPr/>
        </p:nvSpPr>
        <p:spPr>
          <a:xfrm>
            <a:off x="6625336" y="1939243"/>
            <a:ext cx="1097280" cy="750030"/>
          </a:xfrm>
          <a:prstGeom prst="rect">
            <a:avLst/>
          </a:prstGeom>
          <a:solidFill>
            <a:srgbClr val="8EB4E3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b="1" dirty="0">
                <a:solidFill>
                  <a:schemeClr val="bg1"/>
                </a:solidFill>
              </a:rPr>
              <a:t>5</a:t>
            </a:r>
          </a:p>
          <a:p>
            <a:pPr marL="0" indent="0" algn="ctr">
              <a:buNone/>
            </a:pPr>
            <a:r>
              <a:rPr lang="en-GB" sz="1100" b="1" dirty="0">
                <a:solidFill>
                  <a:schemeClr val="tx2"/>
                </a:solidFill>
              </a:rPr>
              <a:t>Gender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3352CD71-4C74-4107-B49C-FD70E699FB2E}"/>
              </a:ext>
            </a:extLst>
          </p:cNvPr>
          <p:cNvSpPr txBox="1">
            <a:spLocks/>
          </p:cNvSpPr>
          <p:nvPr/>
        </p:nvSpPr>
        <p:spPr>
          <a:xfrm>
            <a:off x="7848331" y="1932893"/>
            <a:ext cx="1097280" cy="750030"/>
          </a:xfrm>
          <a:prstGeom prst="rect">
            <a:avLst/>
          </a:prstGeom>
          <a:solidFill>
            <a:srgbClr val="8EB4E3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b="1" dirty="0">
                <a:solidFill>
                  <a:schemeClr val="bg1"/>
                </a:solidFill>
              </a:rPr>
              <a:t>6</a:t>
            </a:r>
          </a:p>
          <a:p>
            <a:pPr marL="0" indent="0" algn="ctr">
              <a:buNone/>
            </a:pPr>
            <a:r>
              <a:rPr lang="en-GB" sz="1100" b="1" dirty="0">
                <a:solidFill>
                  <a:schemeClr val="tx2"/>
                </a:solidFill>
              </a:rPr>
              <a:t>Comprehen-sive POC</a:t>
            </a:r>
            <a:endParaRPr lang="en-US" sz="1100" b="1" dirty="0">
              <a:solidFill>
                <a:schemeClr val="tx2"/>
              </a:solidFill>
            </a:endParaRPr>
          </a:p>
        </p:txBody>
      </p:sp>
      <p:pic>
        <p:nvPicPr>
          <p:cNvPr id="73" name="Graphic 72" descr="Checkmark">
            <a:extLst>
              <a:ext uri="{FF2B5EF4-FFF2-40B4-BE49-F238E27FC236}">
                <a16:creationId xmlns:a16="http://schemas.microsoft.com/office/drawing/2014/main" id="{99912D87-DF70-4B35-B51F-9BACC228D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3749" y="2815120"/>
            <a:ext cx="350745" cy="350745"/>
          </a:xfrm>
          <a:prstGeom prst="rect">
            <a:avLst/>
          </a:prstGeom>
        </p:spPr>
      </p:pic>
      <p:pic>
        <p:nvPicPr>
          <p:cNvPr id="74" name="Graphic 73" descr="Checkmark">
            <a:extLst>
              <a:ext uri="{FF2B5EF4-FFF2-40B4-BE49-F238E27FC236}">
                <a16:creationId xmlns:a16="http://schemas.microsoft.com/office/drawing/2014/main" id="{02C7BF66-C11D-443B-BCEB-25EB55562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3749" y="3381827"/>
            <a:ext cx="350745" cy="350745"/>
          </a:xfrm>
          <a:prstGeom prst="rect">
            <a:avLst/>
          </a:prstGeom>
        </p:spPr>
      </p:pic>
      <p:pic>
        <p:nvPicPr>
          <p:cNvPr id="75" name="Graphic 74" descr="Checkmark">
            <a:extLst>
              <a:ext uri="{FF2B5EF4-FFF2-40B4-BE49-F238E27FC236}">
                <a16:creationId xmlns:a16="http://schemas.microsoft.com/office/drawing/2014/main" id="{B7EF9C58-B153-4454-B26E-26FD677CF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3748" y="3783717"/>
            <a:ext cx="350745" cy="350745"/>
          </a:xfrm>
          <a:prstGeom prst="rect">
            <a:avLst/>
          </a:prstGeom>
        </p:spPr>
      </p:pic>
      <p:pic>
        <p:nvPicPr>
          <p:cNvPr id="76" name="Graphic 75" descr="Checkmark">
            <a:extLst>
              <a:ext uri="{FF2B5EF4-FFF2-40B4-BE49-F238E27FC236}">
                <a16:creationId xmlns:a16="http://schemas.microsoft.com/office/drawing/2014/main" id="{D0C76342-C35E-48A9-8B85-4598209C2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1817" y="4235299"/>
            <a:ext cx="350745" cy="350745"/>
          </a:xfrm>
          <a:prstGeom prst="rect">
            <a:avLst/>
          </a:prstGeom>
        </p:spPr>
      </p:pic>
      <p:pic>
        <p:nvPicPr>
          <p:cNvPr id="77" name="Graphic 76" descr="Checkmark">
            <a:extLst>
              <a:ext uri="{FF2B5EF4-FFF2-40B4-BE49-F238E27FC236}">
                <a16:creationId xmlns:a16="http://schemas.microsoft.com/office/drawing/2014/main" id="{C9AF2D8A-E0DB-4B76-BC07-FF03CADC1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9044" y="4723893"/>
            <a:ext cx="350745" cy="3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2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ADD34-32F3-42B7-85FC-5D02298D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B144F5-7FC0-4930-A9D7-B79DCC2C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61161-F363-4909-B3BA-F2D719A844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E624EF-68BF-43D7-8B55-006CD7080D06}"/>
              </a:ext>
            </a:extLst>
          </p:cNvPr>
          <p:cNvSpPr/>
          <p:nvPr/>
        </p:nvSpPr>
        <p:spPr>
          <a:xfrm>
            <a:off x="5014192" y="1714722"/>
            <a:ext cx="3436505" cy="655458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National Law Enforcement Organisation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5276B6-6EA2-44B5-8A60-58187D1CCE79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238703" y="2042451"/>
            <a:ext cx="2775489" cy="0"/>
          </a:xfrm>
          <a:prstGeom prst="straightConnector1">
            <a:avLst/>
          </a:prstGeom>
          <a:ln w="73025">
            <a:solidFill>
              <a:srgbClr val="5B92E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2D25483-C24D-488C-901C-AB693CDE81FF}"/>
              </a:ext>
            </a:extLst>
          </p:cNvPr>
          <p:cNvSpPr/>
          <p:nvPr/>
        </p:nvSpPr>
        <p:spPr>
          <a:xfrm rot="10800000">
            <a:off x="5014191" y="2403978"/>
            <a:ext cx="3436505" cy="65545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3B39CF-F5E4-8246-85F3-72F16870E0EF}"/>
              </a:ext>
            </a:extLst>
          </p:cNvPr>
          <p:cNvGrpSpPr/>
          <p:nvPr/>
        </p:nvGrpSpPr>
        <p:grpSpPr>
          <a:xfrm>
            <a:off x="302206" y="1693361"/>
            <a:ext cx="4034690" cy="4278313"/>
            <a:chOff x="2560751" y="1798637"/>
            <a:chExt cx="4034690" cy="427831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5EDD9E-FF4E-8E46-9963-B34E7FBE2552}"/>
                </a:ext>
              </a:extLst>
            </p:cNvPr>
            <p:cNvGrpSpPr/>
            <p:nvPr/>
          </p:nvGrpSpPr>
          <p:grpSpPr>
            <a:xfrm>
              <a:off x="2560751" y="1798637"/>
              <a:ext cx="4022498" cy="4278313"/>
              <a:chOff x="2263091" y="2035057"/>
              <a:chExt cx="4234555" cy="4503856"/>
            </a:xfrm>
          </p:grpSpPr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76705396-E7EA-A746-858C-9A8E48A89F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320800" y="2368798"/>
                <a:ext cx="4119137" cy="3927143"/>
              </a:xfrm>
              <a:prstGeom prst="rect">
                <a:avLst/>
              </a:prstGeom>
            </p:spPr>
          </p:pic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B29581C6-2F2F-854A-BD30-E6EFDE9A0D3F}"/>
                  </a:ext>
                </a:extLst>
              </p:cNvPr>
              <p:cNvSpPr/>
              <p:nvPr/>
            </p:nvSpPr>
            <p:spPr>
              <a:xfrm>
                <a:off x="3806049" y="2035057"/>
                <a:ext cx="1148638" cy="1148638"/>
              </a:xfrm>
              <a:prstGeom prst="ellipse">
                <a:avLst/>
              </a:prstGeom>
              <a:solidFill>
                <a:srgbClr val="5B92E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900" b="1" dirty="0">
                    <a:latin typeface="Century Gothic" panose="020B0502020202020204" pitchFamily="34" charset="0"/>
                  </a:rPr>
                  <a:t>Situational Analysis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45763F0-099B-574E-AD8F-61C40DA99030}"/>
                  </a:ext>
                </a:extLst>
              </p:cNvPr>
              <p:cNvSpPr/>
              <p:nvPr/>
            </p:nvSpPr>
            <p:spPr>
              <a:xfrm>
                <a:off x="5328362" y="2892709"/>
                <a:ext cx="1148638" cy="1148638"/>
              </a:xfrm>
              <a:prstGeom prst="ellipse">
                <a:avLst/>
              </a:prstGeom>
              <a:solidFill>
                <a:srgbClr val="5B92E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Objective setting,  </a:t>
                </a:r>
                <a:r>
                  <a:rPr lang="en-GB" sz="9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Prioritisation</a:t>
                </a:r>
                <a:r>
                  <a:rPr lang="en-US" sz="9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&amp; Performance Framework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7A6A19E-A833-5945-A401-6832C707262B}"/>
                  </a:ext>
                </a:extLst>
              </p:cNvPr>
              <p:cNvSpPr/>
              <p:nvPr/>
            </p:nvSpPr>
            <p:spPr>
              <a:xfrm>
                <a:off x="5349008" y="4603190"/>
                <a:ext cx="1148638" cy="1148638"/>
              </a:xfrm>
              <a:prstGeom prst="ellipse">
                <a:avLst/>
              </a:prstGeom>
              <a:solidFill>
                <a:srgbClr val="5B92E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8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4A93ECD-C8ED-C94E-B809-FCD46BB91CC2}"/>
                  </a:ext>
                </a:extLst>
              </p:cNvPr>
              <p:cNvSpPr/>
              <p:nvPr/>
            </p:nvSpPr>
            <p:spPr>
              <a:xfrm>
                <a:off x="3806049" y="5390275"/>
                <a:ext cx="1148638" cy="1148638"/>
              </a:xfrm>
              <a:prstGeom prst="ellipse">
                <a:avLst/>
              </a:prstGeom>
              <a:solidFill>
                <a:srgbClr val="5B92E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9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4B6D888-940A-3C49-A230-0675C0EB0DCD}"/>
                  </a:ext>
                </a:extLst>
              </p:cNvPr>
              <p:cNvSpPr/>
              <p:nvPr/>
            </p:nvSpPr>
            <p:spPr>
              <a:xfrm>
                <a:off x="2263091" y="4603190"/>
                <a:ext cx="1148638" cy="1148638"/>
              </a:xfrm>
              <a:prstGeom prst="ellipse">
                <a:avLst/>
              </a:prstGeom>
              <a:solidFill>
                <a:srgbClr val="5B92E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Evaluation and Adjustment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ED2381B-3F09-0246-AD90-FA895BF11E8C}"/>
                  </a:ext>
                </a:extLst>
              </p:cNvPr>
              <p:cNvSpPr/>
              <p:nvPr/>
            </p:nvSpPr>
            <p:spPr>
              <a:xfrm>
                <a:off x="2361316" y="2892709"/>
                <a:ext cx="1148638" cy="1148638"/>
              </a:xfrm>
              <a:prstGeom prst="ellipse">
                <a:avLst/>
              </a:prstGeom>
              <a:solidFill>
                <a:srgbClr val="5B92E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900" b="1" dirty="0">
                    <a:latin typeface="Century Gothic" panose="020B0502020202020204" pitchFamily="34" charset="0"/>
                  </a:rPr>
                  <a:t>Transition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7EAC8DB-D008-4F46-8D4F-63FAB1BC8129}"/>
                </a:ext>
              </a:extLst>
            </p:cNvPr>
            <p:cNvSpPr/>
            <p:nvPr/>
          </p:nvSpPr>
          <p:spPr>
            <a:xfrm>
              <a:off x="4044828" y="5426485"/>
              <a:ext cx="107273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Implementation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AC670F-DB91-1349-8267-BC16221DAF3C}"/>
                </a:ext>
              </a:extLst>
            </p:cNvPr>
            <p:cNvSpPr/>
            <p:nvPr/>
          </p:nvSpPr>
          <p:spPr>
            <a:xfrm>
              <a:off x="5504323" y="4599056"/>
              <a:ext cx="10911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Planning Activities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FB3E315-BEEE-49EB-A331-7061DA82C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4282" y="3281488"/>
            <a:ext cx="4476321" cy="17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5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659AB-A04F-4947-BC1C-29BD4FA01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Carana</a:t>
            </a:r>
            <a:r>
              <a:rPr lang="en-US" dirty="0"/>
              <a:t> Learning Activity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19CA52-9C61-4931-B727-2BE1B3A42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61161-F363-4909-B3BA-F2D719A844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36DBF-B401-41CA-8EA2-AB2503E220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3245" y="2590800"/>
            <a:ext cx="5712364" cy="3352799"/>
          </a:xfrm>
        </p:spPr>
        <p:txBody>
          <a:bodyPr/>
          <a:lstStyle/>
          <a:p>
            <a:r>
              <a:rPr lang="en-US" sz="1600" dirty="0"/>
              <a:t>Work in small groups</a:t>
            </a:r>
          </a:p>
          <a:p>
            <a:r>
              <a:rPr lang="en-US" sz="1600" dirty="0"/>
              <a:t>Review the Carana scenario</a:t>
            </a:r>
          </a:p>
          <a:p>
            <a:r>
              <a:rPr lang="en-US" sz="1600" dirty="0"/>
              <a:t>Complete the matrix</a:t>
            </a:r>
          </a:p>
          <a:p>
            <a:r>
              <a:rPr lang="en-US" sz="1600" dirty="0"/>
              <a:t>Present work in plenary</a:t>
            </a:r>
          </a:p>
          <a:p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Group work: 45 minutes</a:t>
            </a:r>
          </a:p>
          <a:p>
            <a:pPr marL="0" indent="0">
              <a:buNone/>
            </a:pPr>
            <a:r>
              <a:rPr lang="en-US" sz="1600" dirty="0"/>
              <a:t>Presentation: 15 minutes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DE8751-0800-4B0B-8D36-69C63D46D08B}"/>
              </a:ext>
            </a:extLst>
          </p:cNvPr>
          <p:cNvSpPr/>
          <p:nvPr/>
        </p:nvSpPr>
        <p:spPr>
          <a:xfrm>
            <a:off x="495300" y="1828807"/>
            <a:ext cx="3009900" cy="4571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>
              <a:lnSpc>
                <a:spcPct val="90000"/>
              </a:lnSpc>
              <a:spcAft>
                <a:spcPts val="1800"/>
              </a:spcAft>
            </a:pP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Instructions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6C7D19-307F-49A5-9613-A256C5FBF908}"/>
              </a:ext>
            </a:extLst>
          </p:cNvPr>
          <p:cNvCxnSpPr>
            <a:cxnSpLocks/>
          </p:cNvCxnSpPr>
          <p:nvPr/>
        </p:nvCxnSpPr>
        <p:spPr>
          <a:xfrm>
            <a:off x="550608" y="2202180"/>
            <a:ext cx="50958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F50671A-6594-4270-BD5A-03767EFEE10E}"/>
              </a:ext>
            </a:extLst>
          </p:cNvPr>
          <p:cNvSpPr/>
          <p:nvPr/>
        </p:nvSpPr>
        <p:spPr>
          <a:xfrm>
            <a:off x="5646420" y="2293626"/>
            <a:ext cx="3063240" cy="20497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Resources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Carana scenario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Areas-Dimensions Matrix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567A41-3090-44F9-A9D5-51951F333B53}"/>
              </a:ext>
            </a:extLst>
          </p:cNvPr>
          <p:cNvSpPr/>
          <p:nvPr/>
        </p:nvSpPr>
        <p:spPr>
          <a:xfrm>
            <a:off x="495300" y="4114814"/>
            <a:ext cx="3009900" cy="4571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">
              <a:lnSpc>
                <a:spcPct val="90000"/>
              </a:lnSpc>
              <a:spcAft>
                <a:spcPts val="1800"/>
              </a:spcAft>
            </a:pPr>
            <a:r>
              <a:rPr 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Time: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1 hour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DEC316-2437-478E-A2F9-A5799FEF6AA3}"/>
              </a:ext>
            </a:extLst>
          </p:cNvPr>
          <p:cNvCxnSpPr>
            <a:cxnSpLocks/>
          </p:cNvCxnSpPr>
          <p:nvPr/>
        </p:nvCxnSpPr>
        <p:spPr>
          <a:xfrm flipV="1">
            <a:off x="550608" y="4453891"/>
            <a:ext cx="50901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65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048FE2-83FD-46B0-AF6C-9CBB3F246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79278"/>
          </a:xfrm>
        </p:spPr>
        <p:txBody>
          <a:bodyPr/>
          <a:lstStyle/>
          <a:p>
            <a:pPr algn="l"/>
            <a:r>
              <a:rPr lang="en-GB" dirty="0"/>
              <a:t>CBD Tools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24F79C-969C-40B3-B988-D2397A240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91399" y="6403423"/>
            <a:ext cx="1141343" cy="365125"/>
          </a:xfrm>
        </p:spPr>
        <p:txBody>
          <a:bodyPr/>
          <a:lstStyle/>
          <a:p>
            <a:fld id="{33C571AB-AF6E-4B62-BC33-D2523BEAF582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F124E31-9E3E-482C-8EDA-359EF0C10B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2513215"/>
              </p:ext>
            </p:extLst>
          </p:nvPr>
        </p:nvGraphicFramePr>
        <p:xfrm>
          <a:off x="1828800" y="1752242"/>
          <a:ext cx="5486400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903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AC411-D5D1-4798-A151-351E7FE7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162800" cy="960437"/>
          </a:xfrm>
        </p:spPr>
        <p:txBody>
          <a:bodyPr/>
          <a:lstStyle/>
          <a:p>
            <a:r>
              <a:rPr lang="en-GB" dirty="0"/>
              <a:t>Census and Vetting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91399" y="6403423"/>
            <a:ext cx="1141343" cy="365125"/>
          </a:xfrm>
        </p:spPr>
        <p:txBody>
          <a:bodyPr/>
          <a:lstStyle/>
          <a:p>
            <a:fld id="{33C571AB-AF6E-4B62-BC33-D2523BEAF58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EF62A-B5E5-48F4-A55E-2BC911CB7B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3244" y="1981200"/>
            <a:ext cx="8037513" cy="3962400"/>
          </a:xfrm>
        </p:spPr>
        <p:txBody>
          <a:bodyPr/>
          <a:lstStyle/>
          <a:p>
            <a:r>
              <a:rPr lang="en-US" dirty="0"/>
              <a:t>Identifies the body of personnel</a:t>
            </a:r>
          </a:p>
          <a:p>
            <a:r>
              <a:rPr lang="en-US" dirty="0"/>
              <a:t>Offers various procedural options</a:t>
            </a:r>
          </a:p>
          <a:p>
            <a:r>
              <a:rPr lang="en-US" dirty="0"/>
              <a:t>Depends on contextual factors</a:t>
            </a:r>
          </a:p>
          <a:p>
            <a:r>
              <a:rPr lang="en-US" dirty="0"/>
              <a:t>Rooted in fundamental principles</a:t>
            </a:r>
          </a:p>
          <a:p>
            <a:r>
              <a:rPr lang="en-US" dirty="0"/>
              <a:t>Challenging and highly sensitive tool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7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823E2-2ED2-465E-8F1A-6CDFCAF4B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162800" cy="960437"/>
          </a:xfrm>
        </p:spPr>
        <p:txBody>
          <a:bodyPr/>
          <a:lstStyle/>
          <a:p>
            <a:r>
              <a:rPr lang="en-US" dirty="0"/>
              <a:t>Training</a:t>
            </a:r>
            <a:endParaRPr lang="en-GB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91399" y="6403423"/>
            <a:ext cx="1141343" cy="365125"/>
          </a:xfrm>
        </p:spPr>
        <p:txBody>
          <a:bodyPr/>
          <a:lstStyle/>
          <a:p>
            <a:fld id="{33C571AB-AF6E-4B62-BC33-D2523BEAF58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2C21B-13F0-4EFF-AF7F-09A436A07E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3244" y="1981200"/>
            <a:ext cx="8037513" cy="3962400"/>
          </a:xfrm>
        </p:spPr>
        <p:txBody>
          <a:bodyPr/>
          <a:lstStyle/>
          <a:p>
            <a:r>
              <a:rPr lang="en-US" sz="2400" dirty="0"/>
              <a:t>Reduces the gap between individual competence and job requirements</a:t>
            </a:r>
          </a:p>
          <a:p>
            <a:r>
              <a:rPr lang="en-US" sz="2400" dirty="0"/>
              <a:t>Tailored towards the learning needs</a:t>
            </a:r>
          </a:p>
          <a:p>
            <a:r>
              <a:rPr lang="en-GB" sz="2400" dirty="0"/>
              <a:t>Learning-centred</a:t>
            </a:r>
            <a:r>
              <a:rPr lang="en-US" sz="2400" dirty="0"/>
              <a:t> rather than teaching </a:t>
            </a:r>
            <a:r>
              <a:rPr lang="en-GB" sz="2400" dirty="0"/>
              <a:t>centred</a:t>
            </a:r>
          </a:p>
          <a:p>
            <a:r>
              <a:rPr lang="en-US" sz="2400" dirty="0"/>
              <a:t>Participatory and adhering to adult learning principles</a:t>
            </a:r>
          </a:p>
          <a:p>
            <a:r>
              <a:rPr lang="en-US" sz="2400" dirty="0"/>
              <a:t>Constantly evolving based on the idea of continuous improvement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94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5DBF0-D8C2-4472-B623-6334FB46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162800" cy="960437"/>
          </a:xfrm>
        </p:spPr>
        <p:txBody>
          <a:bodyPr/>
          <a:lstStyle/>
          <a:p>
            <a:r>
              <a:rPr lang="en-GB" dirty="0"/>
              <a:t>Monitoring, Mentoring and Advising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91399" y="6403423"/>
            <a:ext cx="1141343" cy="365125"/>
          </a:xfrm>
        </p:spPr>
        <p:txBody>
          <a:bodyPr/>
          <a:lstStyle/>
          <a:p>
            <a:fld id="{33C571AB-AF6E-4B62-BC33-D2523BEAF58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7E682-5038-44A6-B79D-D863D8EE9C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3244" y="1981200"/>
            <a:ext cx="8037513" cy="3962400"/>
          </a:xfrm>
        </p:spPr>
        <p:txBody>
          <a:bodyPr/>
          <a:lstStyle/>
          <a:p>
            <a:r>
              <a:rPr lang="en-GB" sz="2400" dirty="0"/>
              <a:t>Monitoring </a:t>
            </a:r>
            <a:r>
              <a:rPr lang="en-US" sz="2400" dirty="0"/>
              <a:t>–</a:t>
            </a:r>
            <a:r>
              <a:rPr lang="en-GB" sz="2400" dirty="0"/>
              <a:t> Allows for recommendations to the host-State on how to build on achievements and address shortcomings in their LEAs</a:t>
            </a:r>
            <a:endParaRPr lang="en-US" sz="2400" dirty="0"/>
          </a:p>
          <a:p>
            <a:r>
              <a:rPr lang="en-US" sz="2400" dirty="0"/>
              <a:t>Mentoring – Promotes professional growth and personal motivation through inspiration</a:t>
            </a:r>
          </a:p>
          <a:p>
            <a:r>
              <a:rPr lang="en-US" sz="2400" dirty="0"/>
              <a:t>Advising – </a:t>
            </a:r>
            <a:r>
              <a:rPr lang="en-GB" sz="2400" dirty="0"/>
              <a:t>Builds or strengthens the institution, either by helping solve a problem or accompanying the entire reform process</a:t>
            </a:r>
            <a:endParaRPr lang="en-US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62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AD18D-536C-4269-857F-69B1C555A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162800" cy="960437"/>
          </a:xfrm>
        </p:spPr>
        <p:txBody>
          <a:bodyPr/>
          <a:lstStyle/>
          <a:p>
            <a:r>
              <a:rPr lang="en-US"/>
              <a:t>Policy Development</a:t>
            </a:r>
            <a:endParaRPr lang="en-GB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91399" y="6403423"/>
            <a:ext cx="1141343" cy="365125"/>
          </a:xfrm>
        </p:spPr>
        <p:txBody>
          <a:bodyPr/>
          <a:lstStyle/>
          <a:p>
            <a:fld id="{33C571AB-AF6E-4B62-BC33-D2523BEAF58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CC83D-4FD7-4439-84A6-1CE9BEC632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3244" y="1981200"/>
            <a:ext cx="8037513" cy="3962400"/>
          </a:xfrm>
        </p:spPr>
        <p:txBody>
          <a:bodyPr/>
          <a:lstStyle/>
          <a:p>
            <a:r>
              <a:rPr lang="en-US" sz="2400" dirty="0"/>
              <a:t>Provides a strong legal and normative basis</a:t>
            </a:r>
          </a:p>
          <a:p>
            <a:r>
              <a:rPr lang="en-US" sz="2400" dirty="0"/>
              <a:t>Sets standards and landmarks for orientation for other CBD activities</a:t>
            </a:r>
          </a:p>
          <a:p>
            <a:r>
              <a:rPr lang="en-US" sz="2400" dirty="0"/>
              <a:t>Can help in securing political support</a:t>
            </a:r>
          </a:p>
          <a:p>
            <a:r>
              <a:rPr lang="en-US" sz="2400" dirty="0"/>
              <a:t>Allows for the introduction of international standards</a:t>
            </a:r>
          </a:p>
          <a:p>
            <a:r>
              <a:rPr lang="en-US" sz="2400" dirty="0"/>
              <a:t>Requires dissemination of, information and training on and compliance with new rules and regulations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19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914400" y="304800"/>
            <a:ext cx="7772400" cy="60859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solidFill>
                <a:srgbClr val="8D9C36"/>
              </a:solidFill>
              <a:latin typeface="Century Gothic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charset="2"/>
              <a:buChar char="§"/>
            </a:pPr>
            <a:endParaRPr lang="en-US" sz="2000" dirty="0">
              <a:solidFill>
                <a:srgbClr val="8D9C36"/>
              </a:solidFill>
              <a:latin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3D46BC-5C29-4CF2-BCF3-EA29B0F86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79278"/>
          </a:xfrm>
        </p:spPr>
        <p:txBody>
          <a:bodyPr/>
          <a:lstStyle/>
          <a:p>
            <a:r>
              <a:rPr lang="en-US" dirty="0"/>
              <a:t>Summary of Key Messages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5C65EA0-C3C1-4DEE-85C8-EE559605E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565" y="1738830"/>
            <a:ext cx="7504871" cy="4144963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srgbClr val="8D9C36"/>
                </a:solidFill>
                <a:latin typeface="Century Gothic"/>
                <a:cs typeface="Times New Roman"/>
              </a:rPr>
              <a:t>CBD is one of two core priorities of UNPOL engagement.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srgbClr val="8D9C36"/>
                </a:solidFill>
                <a:latin typeface="Century Gothic"/>
                <a:cs typeface="Times New Roman"/>
              </a:rPr>
              <a:t>CBD offers long-term solutions.</a:t>
            </a:r>
            <a:endParaRPr lang="en-CH" sz="2400" dirty="0">
              <a:solidFill>
                <a:srgbClr val="8D9C36"/>
              </a:solidFill>
              <a:latin typeface="Century Gothic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srgbClr val="8D9C36"/>
                </a:solidFill>
                <a:latin typeface="Century Gothic"/>
                <a:cs typeface="Times New Roman"/>
              </a:rPr>
              <a:t>CBD is a challenging, complex and continuous process. It must be addressed within the larger context of security sector reform (SSR), in particular regarding its dependence on the political development.</a:t>
            </a:r>
            <a:endParaRPr lang="en-CH" sz="2400" dirty="0">
              <a:solidFill>
                <a:srgbClr val="8D9C36"/>
              </a:solidFill>
              <a:latin typeface="Century Gothic"/>
              <a:cs typeface="Times New Roman"/>
            </a:endParaRPr>
          </a:p>
          <a:p>
            <a:endParaRPr lang="en-US" dirty="0"/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C8A6FEB8-2EF4-1044-8270-BE8D30E6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1399" y="6403423"/>
            <a:ext cx="1141343" cy="365125"/>
          </a:xfrm>
        </p:spPr>
        <p:txBody>
          <a:bodyPr/>
          <a:lstStyle/>
          <a:p>
            <a:fld id="{97261161-F363-4909-B3BA-F2D719A844EB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B4AAE8-9270-4420-88AF-21A97E4701EC}"/>
              </a:ext>
            </a:extLst>
          </p:cNvPr>
          <p:cNvCxnSpPr/>
          <p:nvPr/>
        </p:nvCxnSpPr>
        <p:spPr>
          <a:xfrm>
            <a:off x="1264920" y="2720681"/>
            <a:ext cx="6781800" cy="0"/>
          </a:xfrm>
          <a:prstGeom prst="line">
            <a:avLst/>
          </a:prstGeom>
          <a:ln>
            <a:solidFill>
              <a:srgbClr val="DCE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F9101D-E1CC-453A-B3AF-E89C37481852}"/>
              </a:ext>
            </a:extLst>
          </p:cNvPr>
          <p:cNvCxnSpPr/>
          <p:nvPr/>
        </p:nvCxnSpPr>
        <p:spPr>
          <a:xfrm>
            <a:off x="1264920" y="3347773"/>
            <a:ext cx="6781800" cy="0"/>
          </a:xfrm>
          <a:prstGeom prst="line">
            <a:avLst/>
          </a:prstGeom>
          <a:ln>
            <a:solidFill>
              <a:srgbClr val="DCE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39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C798-8BFA-4AFF-8AFE-30E97D7B9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79278"/>
          </a:xfrm>
        </p:spPr>
        <p:txBody>
          <a:bodyPr>
            <a:normAutofit/>
          </a:bodyPr>
          <a:lstStyle/>
          <a:p>
            <a:r>
              <a:rPr lang="en-US" dirty="0"/>
              <a:t>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67EE-8C46-453E-A8C6-336540EBC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729" y="1738830"/>
            <a:ext cx="7694542" cy="4144963"/>
          </a:xfrm>
        </p:spPr>
        <p:txBody>
          <a:bodyPr/>
          <a:lstStyle/>
          <a:p>
            <a:r>
              <a:rPr lang="en-US" dirty="0"/>
              <a:t>To introduce the UNPOL Capacity-Building </a:t>
            </a:r>
            <a:br>
              <a:rPr lang="en-US" dirty="0"/>
            </a:br>
            <a:r>
              <a:rPr lang="en-US" dirty="0"/>
              <a:t>and Development (CBD) approach</a:t>
            </a:r>
            <a:endParaRPr lang="en-CH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0D076-5936-4A03-8237-C699B0F95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1399" y="6370998"/>
            <a:ext cx="1141343" cy="365125"/>
          </a:xfr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9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914400" y="304800"/>
            <a:ext cx="7772400" cy="608594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de-DE" sz="2000" dirty="0">
              <a:solidFill>
                <a:srgbClr val="8D9C36"/>
              </a:solidFill>
              <a:latin typeface="Century Gothic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charset="2"/>
              <a:buChar char="§"/>
            </a:pPr>
            <a:endParaRPr lang="en-CH" dirty="0"/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charset="2"/>
              <a:buChar char="§"/>
            </a:pPr>
            <a:endParaRPr lang="en-US" sz="2000" dirty="0">
              <a:solidFill>
                <a:schemeClr val="tx1"/>
              </a:solidFill>
              <a:latin typeface="Century Gothic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charset="2"/>
              <a:buChar char="§"/>
            </a:pPr>
            <a:endParaRPr lang="ru-RU" sz="2000" dirty="0">
              <a:solidFill>
                <a:schemeClr val="tx1"/>
              </a:solidFill>
              <a:latin typeface="Century Gothic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charset="2"/>
              <a:buChar char="§"/>
            </a:pPr>
            <a:endParaRPr lang="en-US" sz="2000" dirty="0">
              <a:solidFill>
                <a:srgbClr val="8D9C36"/>
              </a:solidFill>
              <a:latin typeface="Century Gothic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FCE311-08F4-418B-A491-B8462CB54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Summary of Key Messages</a:t>
            </a:r>
            <a:b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E7973A-E234-4DC3-9FFA-2F9D223EC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806" y="1738830"/>
            <a:ext cx="6506389" cy="414496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solidFill>
                  <a:srgbClr val="8D9C36"/>
                </a:solidFill>
                <a:latin typeface="Century Gothic"/>
                <a:cs typeface="Times New Roman"/>
              </a:rPr>
              <a:t>A successful CBD process addresses three focused sectors: the enabling environment, the organisational level and the individual level.</a:t>
            </a:r>
            <a:endParaRPr lang="en-CH" sz="2000" dirty="0">
              <a:solidFill>
                <a:srgbClr val="8D9C36"/>
              </a:solidFill>
              <a:latin typeface="Century Gothic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latin typeface="Century Gothic"/>
                <a:cs typeface="Times New Roman"/>
              </a:rPr>
              <a:t>T</a:t>
            </a:r>
            <a:r>
              <a:rPr lang="en-GB" sz="2000" dirty="0">
                <a:solidFill>
                  <a:srgbClr val="8D9C36"/>
                </a:solidFill>
                <a:latin typeface="Century Gothic"/>
                <a:cs typeface="Times New Roman"/>
              </a:rPr>
              <a:t>he five areas on which UNPOL CBD focuses are professionalism and integrity, administrative systems, legal and policy framework, accountability and stakeholder engagement.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solidFill>
                  <a:srgbClr val="8D9C36"/>
                </a:solidFill>
                <a:latin typeface="Century Gothic"/>
                <a:cs typeface="Times New Roman"/>
              </a:rPr>
              <a:t>The six dimensions of UNPOL CBD are police practice, environmental sustainability, human rights, gender, comprehensive protection of civilians and conflict prevention.</a:t>
            </a:r>
          </a:p>
          <a:p>
            <a:endParaRPr lang="en-US" dirty="0"/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C8A6FEB8-2EF4-1044-8270-BE8D30E6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1399" y="6403423"/>
            <a:ext cx="1141343" cy="365125"/>
          </a:xfrm>
        </p:spPr>
        <p:txBody>
          <a:bodyPr/>
          <a:lstStyle/>
          <a:p>
            <a:fld id="{97261161-F363-4909-B3BA-F2D719A844EB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1497CA-B415-4799-BBC0-BE0C51FF3ABA}"/>
              </a:ext>
            </a:extLst>
          </p:cNvPr>
          <p:cNvCxnSpPr/>
          <p:nvPr/>
        </p:nvCxnSpPr>
        <p:spPr>
          <a:xfrm>
            <a:off x="914400" y="2949281"/>
            <a:ext cx="6781800" cy="0"/>
          </a:xfrm>
          <a:prstGeom prst="line">
            <a:avLst/>
          </a:prstGeom>
          <a:ln>
            <a:solidFill>
              <a:srgbClr val="DCE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49C630-A510-415D-BB26-3936FC6E4637}"/>
              </a:ext>
            </a:extLst>
          </p:cNvPr>
          <p:cNvCxnSpPr/>
          <p:nvPr/>
        </p:nvCxnSpPr>
        <p:spPr>
          <a:xfrm>
            <a:off x="1066800" y="4488521"/>
            <a:ext cx="6781800" cy="0"/>
          </a:xfrm>
          <a:prstGeom prst="line">
            <a:avLst/>
          </a:prstGeom>
          <a:ln>
            <a:solidFill>
              <a:srgbClr val="DCE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3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2438400"/>
            <a:ext cx="7772400" cy="8382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Century Gothic"/>
                <a:ea typeface="Calibri"/>
                <a:cs typeface="Century Gothic"/>
              </a:rPr>
              <a:t>Questions?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74B5C9AA-5D35-6E42-9D8C-BCB802DB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971600" y="644178"/>
            <a:ext cx="7772400" cy="64807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altLang="en-US" sz="3200" b="1" dirty="0">
              <a:solidFill>
                <a:srgbClr val="002060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altLang="en-US" sz="2000" dirty="0">
              <a:latin typeface="+mj-lt"/>
              <a:cs typeface="Arial" panose="020B0604020202020204" pitchFamily="34" charset="0"/>
            </a:endParaRPr>
          </a:p>
          <a:p>
            <a:pPr algn="just"/>
            <a:endParaRPr lang="en-US" altLang="en-US" sz="20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altLang="en-US" sz="2000" i="1" dirty="0">
              <a:solidFill>
                <a:srgbClr val="00201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i="1" dirty="0">
              <a:solidFill>
                <a:srgbClr val="00201F"/>
              </a:solidFill>
              <a:latin typeface="+mj-lt"/>
            </a:endParaRPr>
          </a:p>
          <a:p>
            <a:endParaRPr lang="en-US" altLang="en-US" sz="2000" i="1" dirty="0">
              <a:solidFill>
                <a:srgbClr val="00201F"/>
              </a:solidFill>
              <a:latin typeface="+mj-lt"/>
            </a:endParaRPr>
          </a:p>
          <a:p>
            <a:endParaRPr lang="en-US" altLang="en-US" sz="2000" i="1" dirty="0">
              <a:solidFill>
                <a:srgbClr val="00201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i="1" dirty="0">
              <a:latin typeface="+mj-lt"/>
              <a:cs typeface="Times New Roman" panose="02020603050405020304" pitchFamily="18" charset="0"/>
            </a:endParaRPr>
          </a:p>
          <a:p>
            <a:endParaRPr lang="en-US" altLang="en-US" sz="2000" b="1" i="1" dirty="0">
              <a:solidFill>
                <a:srgbClr val="00201F"/>
              </a:solidFill>
              <a:latin typeface="+mj-lt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8D71AAC-29CD-0648-9278-72FB13F4AC76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CA8F8FC-5184-43C6-9473-0D03F6F30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79278"/>
          </a:xfrm>
        </p:spPr>
        <p:txBody>
          <a:bodyPr/>
          <a:lstStyle/>
          <a:p>
            <a:r>
              <a:rPr lang="en-US" altLang="en-US" dirty="0"/>
              <a:t>Relevance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21EDD33-B412-4CE1-8A3D-4E4BD7E83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729" y="1738830"/>
            <a:ext cx="7694542" cy="4144963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Under the SGF any UN Police activity can be allocated to either:</a:t>
            </a:r>
            <a:r>
              <a:rPr lang="en-US" b="1" dirty="0"/>
              <a:t> </a:t>
            </a:r>
            <a:r>
              <a:rPr lang="en-US" dirty="0"/>
              <a:t>Operations or CBD. CBD offers long-term solutions for conflict-related issues and conflict prevention.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CBD is closely related to aspects of local ownership and sustainability. CBD facilitates changes that lead to the intended end-state of sustainable peace. Sustainable peace itself is the requirement for a viable exit strategy of any UNPOL engagement.</a:t>
            </a:r>
            <a:endParaRPr lang="en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3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971600" y="644178"/>
            <a:ext cx="7772400" cy="64807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i="1" dirty="0">
              <a:solidFill>
                <a:srgbClr val="00201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i="1" dirty="0">
              <a:solidFill>
                <a:srgbClr val="00201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i="1" dirty="0">
              <a:solidFill>
                <a:srgbClr val="00201F"/>
              </a:solidFill>
              <a:latin typeface="+mj-lt"/>
            </a:endParaRPr>
          </a:p>
          <a:p>
            <a:endParaRPr lang="en-US" altLang="en-US" sz="2000" i="1" dirty="0">
              <a:solidFill>
                <a:srgbClr val="00201F"/>
              </a:solidFill>
              <a:latin typeface="+mj-lt"/>
            </a:endParaRPr>
          </a:p>
          <a:p>
            <a:endParaRPr lang="en-US" altLang="en-US" sz="2000" i="1" dirty="0">
              <a:solidFill>
                <a:srgbClr val="00201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i="1" dirty="0">
              <a:latin typeface="+mj-lt"/>
              <a:cs typeface="Times New Roman" panose="02020603050405020304" pitchFamily="18" charset="0"/>
            </a:endParaRPr>
          </a:p>
          <a:p>
            <a:endParaRPr lang="en-US" altLang="en-US" sz="2000" b="1" i="1" dirty="0">
              <a:solidFill>
                <a:srgbClr val="00201F"/>
              </a:solidFill>
              <a:latin typeface="+mj-lt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EDFA84D-3D1B-F84E-BEA8-2A05B3C8A8A5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E4DC0DE-28CC-4E72-B8B6-79BF246AD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79278"/>
          </a:xfrm>
        </p:spPr>
        <p:txBody>
          <a:bodyPr/>
          <a:lstStyle/>
          <a:p>
            <a:r>
              <a:rPr lang="en-US" altLang="en-US" dirty="0"/>
              <a:t>Learning Objectives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4ECBD38-9095-4265-BAE6-76906DE07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l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</a:rPr>
              <a:t>Identify UNPOL CBD activities</a:t>
            </a:r>
            <a:endParaRPr lang="en-CH" sz="2400" dirty="0">
              <a:solidFill>
                <a:srgbClr val="8D9C36"/>
              </a:solidFill>
              <a:latin typeface="Century Gothic"/>
            </a:endParaRPr>
          </a:p>
          <a:p>
            <a:pPr marL="342900" lvl="0" indent="-342900" algn="l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</a:rPr>
              <a:t>Explain the long-term impact of CBD vs. the short-term impact of UNPOL Operations</a:t>
            </a:r>
            <a:endParaRPr lang="en-CH" sz="2400" dirty="0">
              <a:solidFill>
                <a:srgbClr val="8D9C36"/>
              </a:solidFill>
              <a:latin typeface="Century Gothic"/>
            </a:endParaRPr>
          </a:p>
          <a:p>
            <a:pPr marL="342900" lvl="0" indent="-342900" algn="l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</a:rPr>
              <a:t>Discuss the connection between CBD and the intended end-state/exit strategy of UNPOL </a:t>
            </a:r>
            <a:endParaRPr lang="en-CH" sz="2400" dirty="0">
              <a:solidFill>
                <a:srgbClr val="8D9C36"/>
              </a:solidFill>
              <a:latin typeface="Century Gothic"/>
            </a:endParaRPr>
          </a:p>
          <a:p>
            <a:pPr marL="342900" lvl="0" indent="-342900" algn="l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</a:rPr>
              <a:t>State different phases of the CBD process</a:t>
            </a:r>
            <a:endParaRPr lang="en-CH" sz="2400" dirty="0">
              <a:solidFill>
                <a:srgbClr val="8D9C36"/>
              </a:solidFill>
              <a:latin typeface="Century Gothic"/>
            </a:endParaRPr>
          </a:p>
          <a:p>
            <a:pPr marL="342900" lvl="0" indent="-342900" algn="l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>
                <a:solidFill>
                  <a:srgbClr val="8D9C36"/>
                </a:solidFill>
                <a:latin typeface="Century Gothic"/>
              </a:rPr>
              <a:t>Illustrate the five areas and five dimensions of UNPOL CBD</a:t>
            </a:r>
            <a:endParaRPr lang="en-CH" sz="2400" dirty="0">
              <a:solidFill>
                <a:srgbClr val="8D9C36"/>
              </a:solidFill>
              <a:latin typeface="Century Gothic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46871" y="2738926"/>
            <a:ext cx="7772400" cy="443149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altLang="en-US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000" i="1" dirty="0">
              <a:solidFill>
                <a:srgbClr val="00201F"/>
              </a:solidFill>
              <a:latin typeface="+mj-lt"/>
            </a:endParaRPr>
          </a:p>
          <a:p>
            <a:endParaRPr lang="en-US" altLang="en-US" sz="2000" b="1" i="1" dirty="0">
              <a:solidFill>
                <a:srgbClr val="00201F"/>
              </a:solidFill>
              <a:latin typeface="+mj-lt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65960D7-3F8A-1747-824F-56A467D5124D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1D91E2-BB05-4C35-A9B1-5DD756BD4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Lesson Overview</a:t>
            </a:r>
            <a:br>
              <a:rPr lang="en-US" altLang="en-US" sz="3200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59E14-3659-4214-B25F-472C6B72B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l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8D9C36"/>
                </a:solidFill>
                <a:latin typeface="Century Gothic"/>
              </a:rPr>
              <a:t>The purpose of UNPOL Capacity-Building and Development</a:t>
            </a:r>
          </a:p>
          <a:p>
            <a:pPr marL="342900" indent="-342900" algn="l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8D9C36"/>
                </a:solidFill>
                <a:latin typeface="Century Gothic"/>
              </a:rPr>
              <a:t>The impact of UNPOL Capacity-Building and Development</a:t>
            </a:r>
          </a:p>
          <a:p>
            <a:pPr marL="342900" indent="-342900" algn="l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8D9C36"/>
                </a:solidFill>
                <a:latin typeface="Century Gothic"/>
              </a:rPr>
              <a:t>The Capacity- Building and Development Process</a:t>
            </a:r>
          </a:p>
          <a:p>
            <a:pPr marL="342900" indent="-342900" algn="l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8D9C36"/>
                </a:solidFill>
                <a:latin typeface="Century Gothic"/>
              </a:rPr>
              <a:t>Capacity-Building and Development Analysis</a:t>
            </a:r>
          </a:p>
        </p:txBody>
      </p:sp>
    </p:spTree>
    <p:extLst>
      <p:ext uri="{BB962C8B-B14F-4D97-AF65-F5344CB8AC3E}">
        <p14:creationId xmlns:p14="http://schemas.microsoft.com/office/powerpoint/2010/main" val="50557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35106989-1482-E043-9490-7A01FE8DEBD3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 descr="A picture containing person, people, crowd, gathered&#10;&#10;Description automatically generated">
            <a:extLst>
              <a:ext uri="{FF2B5EF4-FFF2-40B4-BE49-F238E27FC236}">
                <a16:creationId xmlns:a16="http://schemas.microsoft.com/office/drawing/2014/main" id="{06CA7F9C-FE6B-43D9-A10C-2BC067676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39" y="4026956"/>
            <a:ext cx="3132367" cy="208041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F7D7EAF-6523-4AA2-BF61-442D2D320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Core </a:t>
            </a:r>
            <a:r>
              <a:rPr lang="en-US" dirty="0"/>
              <a:t>UNPOL Priorities</a:t>
            </a:r>
          </a:p>
        </p:txBody>
      </p:sp>
      <p:pic>
        <p:nvPicPr>
          <p:cNvPr id="18" name="Picture 17" descr="A picture containing person, outdoor, military uniform, military&#10;&#10;Description automatically generated">
            <a:extLst>
              <a:ext uri="{FF2B5EF4-FFF2-40B4-BE49-F238E27FC236}">
                <a16:creationId xmlns:a16="http://schemas.microsoft.com/office/drawing/2014/main" id="{481FDE81-0811-4DB6-B0E9-C223EE1B1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8" y="4019125"/>
            <a:ext cx="3132368" cy="20882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321C72-0092-7E42-8415-A61E3432E40F}"/>
              </a:ext>
            </a:extLst>
          </p:cNvPr>
          <p:cNvSpPr txBox="1"/>
          <p:nvPr/>
        </p:nvSpPr>
        <p:spPr>
          <a:xfrm>
            <a:off x="4727436" y="3659180"/>
            <a:ext cx="3132366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Long-Term Impact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8E0673-4162-E349-9D18-E648641EBE03}"/>
              </a:ext>
            </a:extLst>
          </p:cNvPr>
          <p:cNvSpPr txBox="1"/>
          <p:nvPr/>
        </p:nvSpPr>
        <p:spPr>
          <a:xfrm>
            <a:off x="804318" y="3657644"/>
            <a:ext cx="3132366" cy="369332"/>
          </a:xfrm>
          <a:prstGeom prst="rect">
            <a:avLst/>
          </a:prstGeom>
          <a:solidFill>
            <a:srgbClr val="8D9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Short-Term Impact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3C1444-B8B9-F345-82A1-C772BEC777F4}"/>
              </a:ext>
            </a:extLst>
          </p:cNvPr>
          <p:cNvGrpSpPr/>
          <p:nvPr/>
        </p:nvGrpSpPr>
        <p:grpSpPr>
          <a:xfrm>
            <a:off x="804318" y="1717815"/>
            <a:ext cx="7687600" cy="887919"/>
            <a:chOff x="0" y="1442778"/>
            <a:chExt cx="6095999" cy="887919"/>
          </a:xfrm>
        </p:grpSpPr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6195FE19-6762-CA42-9513-9607FAA460DC}"/>
                </a:ext>
              </a:extLst>
            </p:cNvPr>
            <p:cNvSpPr/>
            <p:nvPr/>
          </p:nvSpPr>
          <p:spPr>
            <a:xfrm>
              <a:off x="0" y="1442778"/>
              <a:ext cx="6095999" cy="88791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5B92E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ight Arrow 4">
              <a:extLst>
                <a:ext uri="{FF2B5EF4-FFF2-40B4-BE49-F238E27FC236}">
                  <a16:creationId xmlns:a16="http://schemas.microsoft.com/office/drawing/2014/main" id="{A6D5F57C-EB3B-2545-BED5-E1D9C90674FF}"/>
                </a:ext>
              </a:extLst>
            </p:cNvPr>
            <p:cNvSpPr txBox="1"/>
            <p:nvPr/>
          </p:nvSpPr>
          <p:spPr>
            <a:xfrm>
              <a:off x="110990" y="1723233"/>
              <a:ext cx="5874019" cy="443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254000" bIns="140957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kern="1200" dirty="0">
                  <a:latin typeface="Century Gothic" panose="020B0502020202020204" pitchFamily="34" charset="0"/>
                </a:rPr>
                <a:t>Capacity-Building and Development</a:t>
              </a:r>
              <a:endParaRPr lang="en-GB" sz="2000" kern="1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690C42-E53B-4043-9BEC-5878EC05BA98}"/>
              </a:ext>
            </a:extLst>
          </p:cNvPr>
          <p:cNvGrpSpPr/>
          <p:nvPr/>
        </p:nvGrpSpPr>
        <p:grpSpPr>
          <a:xfrm>
            <a:off x="804318" y="2503359"/>
            <a:ext cx="3976142" cy="887919"/>
            <a:chOff x="7563" y="1934415"/>
            <a:chExt cx="3279648" cy="887919"/>
          </a:xfrm>
        </p:grpSpPr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057773ED-E908-CF4F-A94A-251BA55E288D}"/>
                </a:ext>
              </a:extLst>
            </p:cNvPr>
            <p:cNvSpPr/>
            <p:nvPr/>
          </p:nvSpPr>
          <p:spPr>
            <a:xfrm>
              <a:off x="7563" y="1934415"/>
              <a:ext cx="3279648" cy="88791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8D9C3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ight Arrow 6">
              <a:extLst>
                <a:ext uri="{FF2B5EF4-FFF2-40B4-BE49-F238E27FC236}">
                  <a16:creationId xmlns:a16="http://schemas.microsoft.com/office/drawing/2014/main" id="{73A02156-5325-0C4C-887A-3E8278BA85E8}"/>
                </a:ext>
              </a:extLst>
            </p:cNvPr>
            <p:cNvSpPr txBox="1"/>
            <p:nvPr/>
          </p:nvSpPr>
          <p:spPr>
            <a:xfrm>
              <a:off x="144207" y="2252817"/>
              <a:ext cx="2961250" cy="34486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254000" bIns="140957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kern="1200" dirty="0">
                  <a:latin typeface="Century Gothic" panose="020B0502020202020204" pitchFamily="34" charset="0"/>
                </a:rPr>
                <a:t>Operational Support</a:t>
              </a:r>
              <a:endParaRPr lang="en-GB" sz="2000" kern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72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F2BA8727-DE21-B340-B948-FDBB061DF949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0FD903-D86F-4833-BE6D-2A9D5186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162800" cy="960437"/>
          </a:xfrm>
        </p:spPr>
        <p:txBody>
          <a:bodyPr/>
          <a:lstStyle/>
          <a:p>
            <a:r>
              <a:rPr lang="en-US" dirty="0"/>
              <a:t>The CBD Process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EDC6F4-D646-774A-9D3C-D02E4C15F1C4}"/>
              </a:ext>
            </a:extLst>
          </p:cNvPr>
          <p:cNvGrpSpPr/>
          <p:nvPr/>
        </p:nvGrpSpPr>
        <p:grpSpPr>
          <a:xfrm>
            <a:off x="2560751" y="1798637"/>
            <a:ext cx="4034690" cy="4278313"/>
            <a:chOff x="2560751" y="1798637"/>
            <a:chExt cx="4034690" cy="427831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F3A644-CEED-9740-B849-E5ECC71671CC}"/>
                </a:ext>
              </a:extLst>
            </p:cNvPr>
            <p:cNvGrpSpPr/>
            <p:nvPr/>
          </p:nvGrpSpPr>
          <p:grpSpPr>
            <a:xfrm>
              <a:off x="2560751" y="1798637"/>
              <a:ext cx="4022498" cy="4278313"/>
              <a:chOff x="2263091" y="2035057"/>
              <a:chExt cx="4234555" cy="4503856"/>
            </a:xfrm>
          </p:grpSpPr>
          <p:pic>
            <p:nvPicPr>
              <p:cNvPr id="4" name="Graphic 3">
                <a:extLst>
                  <a:ext uri="{FF2B5EF4-FFF2-40B4-BE49-F238E27FC236}">
                    <a16:creationId xmlns:a16="http://schemas.microsoft.com/office/drawing/2014/main" id="{7DE52F64-E6ED-094F-A18E-B94D1B3EC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320800" y="2368798"/>
                <a:ext cx="4119137" cy="3927143"/>
              </a:xfrm>
              <a:prstGeom prst="rect">
                <a:avLst/>
              </a:prstGeom>
            </p:spPr>
          </p:pic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74D0F071-0912-AD4E-B76A-EBFCC5DEC2D9}"/>
                  </a:ext>
                </a:extLst>
              </p:cNvPr>
              <p:cNvSpPr/>
              <p:nvPr/>
            </p:nvSpPr>
            <p:spPr>
              <a:xfrm>
                <a:off x="3806049" y="2035057"/>
                <a:ext cx="1148638" cy="1148638"/>
              </a:xfrm>
              <a:prstGeom prst="ellipse">
                <a:avLst/>
              </a:prstGeom>
              <a:solidFill>
                <a:srgbClr val="5B92E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900" b="1" dirty="0">
                    <a:latin typeface="Century Gothic" panose="020B0502020202020204" pitchFamily="34" charset="0"/>
                  </a:rPr>
                  <a:t>Situational Analysis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7E5BC2B-E9C7-CD4E-A134-0128A82A0032}"/>
                  </a:ext>
                </a:extLst>
              </p:cNvPr>
              <p:cNvSpPr/>
              <p:nvPr/>
            </p:nvSpPr>
            <p:spPr>
              <a:xfrm>
                <a:off x="5328362" y="2892709"/>
                <a:ext cx="1148638" cy="1148638"/>
              </a:xfrm>
              <a:prstGeom prst="ellipse">
                <a:avLst/>
              </a:prstGeom>
              <a:solidFill>
                <a:srgbClr val="5B92E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Objective setting,  </a:t>
                </a:r>
                <a:r>
                  <a:rPr lang="en-GB" sz="9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Prioritisation</a:t>
                </a:r>
                <a:r>
                  <a:rPr lang="en-US" sz="9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&amp; Performance Framework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AE2A966-7990-9F48-ABF1-804187C22EA1}"/>
                  </a:ext>
                </a:extLst>
              </p:cNvPr>
              <p:cNvSpPr/>
              <p:nvPr/>
            </p:nvSpPr>
            <p:spPr>
              <a:xfrm>
                <a:off x="5349008" y="4603190"/>
                <a:ext cx="1148638" cy="1148638"/>
              </a:xfrm>
              <a:prstGeom prst="ellipse">
                <a:avLst/>
              </a:prstGeom>
              <a:solidFill>
                <a:srgbClr val="5B92E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8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DDBF86A-D5BA-3648-A0AF-8FA0E1F872DC}"/>
                  </a:ext>
                </a:extLst>
              </p:cNvPr>
              <p:cNvSpPr/>
              <p:nvPr/>
            </p:nvSpPr>
            <p:spPr>
              <a:xfrm>
                <a:off x="3806049" y="5390275"/>
                <a:ext cx="1148638" cy="1148638"/>
              </a:xfrm>
              <a:prstGeom prst="ellipse">
                <a:avLst/>
              </a:prstGeom>
              <a:solidFill>
                <a:srgbClr val="5B92E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9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3F69A8F-7B88-2041-96B2-2E74A8D8D442}"/>
                  </a:ext>
                </a:extLst>
              </p:cNvPr>
              <p:cNvSpPr/>
              <p:nvPr/>
            </p:nvSpPr>
            <p:spPr>
              <a:xfrm>
                <a:off x="2263091" y="4603190"/>
                <a:ext cx="1148638" cy="1148638"/>
              </a:xfrm>
              <a:prstGeom prst="ellipse">
                <a:avLst/>
              </a:prstGeom>
              <a:solidFill>
                <a:srgbClr val="5B92E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Evaluation and Adjustment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EA3D99C-451F-C842-9A10-D16BD79E84B0}"/>
                  </a:ext>
                </a:extLst>
              </p:cNvPr>
              <p:cNvSpPr/>
              <p:nvPr/>
            </p:nvSpPr>
            <p:spPr>
              <a:xfrm>
                <a:off x="2361316" y="2892709"/>
                <a:ext cx="1148638" cy="1148638"/>
              </a:xfrm>
              <a:prstGeom prst="ellipse">
                <a:avLst/>
              </a:prstGeom>
              <a:solidFill>
                <a:srgbClr val="5B92E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900" b="1" dirty="0">
                    <a:latin typeface="Century Gothic" panose="020B0502020202020204" pitchFamily="34" charset="0"/>
                  </a:rPr>
                  <a:t>Transition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32FB73-F138-514E-917C-B692FEA7DAF2}"/>
                </a:ext>
              </a:extLst>
            </p:cNvPr>
            <p:cNvSpPr/>
            <p:nvPr/>
          </p:nvSpPr>
          <p:spPr>
            <a:xfrm>
              <a:off x="4044828" y="5426485"/>
              <a:ext cx="107273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Implementation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68B8C8C-B660-3441-B138-69815BA337E0}"/>
                </a:ext>
              </a:extLst>
            </p:cNvPr>
            <p:cNvSpPr/>
            <p:nvPr/>
          </p:nvSpPr>
          <p:spPr>
            <a:xfrm>
              <a:off x="5504323" y="4599056"/>
              <a:ext cx="10911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Planning Activities</a:t>
              </a:r>
            </a:p>
          </p:txBody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5030CFE-2406-4F96-B3D4-B832A99270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94472" y="3526538"/>
            <a:ext cx="2355056" cy="903381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tx2"/>
                </a:solidFill>
              </a:rPr>
              <a:t>Complex and Continuous</a:t>
            </a:r>
          </a:p>
        </p:txBody>
      </p:sp>
    </p:spTree>
    <p:extLst>
      <p:ext uri="{BB962C8B-B14F-4D97-AF65-F5344CB8AC3E}">
        <p14:creationId xmlns:p14="http://schemas.microsoft.com/office/powerpoint/2010/main" val="22374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996AA-584F-2E4F-B3D3-D12417E8AA3D}"/>
              </a:ext>
            </a:extLst>
          </p:cNvPr>
          <p:cNvSpPr/>
          <p:nvPr/>
        </p:nvSpPr>
        <p:spPr>
          <a:xfrm>
            <a:off x="2326106" y="2213811"/>
            <a:ext cx="6817894" cy="10442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805DE07-5561-7E45-823E-247626D4D923}"/>
              </a:ext>
            </a:extLst>
          </p:cNvPr>
          <p:cNvSpPr/>
          <p:nvPr/>
        </p:nvSpPr>
        <p:spPr>
          <a:xfrm>
            <a:off x="2326106" y="3392905"/>
            <a:ext cx="6817894" cy="10442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F82A64C-3BC5-F541-8F1C-7E891EDEFFA9}"/>
              </a:ext>
            </a:extLst>
          </p:cNvPr>
          <p:cNvSpPr/>
          <p:nvPr/>
        </p:nvSpPr>
        <p:spPr>
          <a:xfrm>
            <a:off x="2326106" y="4572000"/>
            <a:ext cx="6817894" cy="10442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31F3C7-70EA-D540-8CA2-1CFCC0DCC940}"/>
              </a:ext>
            </a:extLst>
          </p:cNvPr>
          <p:cNvSpPr/>
          <p:nvPr/>
        </p:nvSpPr>
        <p:spPr>
          <a:xfrm>
            <a:off x="400954" y="1929577"/>
            <a:ext cx="3882190" cy="38821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F36929F-81B1-E149-993A-04543EB066B1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BF8160-D1DE-4E2B-B354-114E23E8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Focused Sectors</a:t>
            </a:r>
          </a:p>
        </p:txBody>
      </p:sp>
      <p:pic>
        <p:nvPicPr>
          <p:cNvPr id="12" name="Graphic 11" descr="Police female outline">
            <a:extLst>
              <a:ext uri="{FF2B5EF4-FFF2-40B4-BE49-F238E27FC236}">
                <a16:creationId xmlns:a16="http://schemas.microsoft.com/office/drawing/2014/main" id="{35A0FE5B-7413-4B3A-B888-E187EDF6D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6200" y="4655147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02F340D-0ECB-BA42-B4F3-945CF9EA7C59}"/>
              </a:ext>
            </a:extLst>
          </p:cNvPr>
          <p:cNvSpPr txBox="1"/>
          <p:nvPr/>
        </p:nvSpPr>
        <p:spPr>
          <a:xfrm>
            <a:off x="6216369" y="2312593"/>
            <a:ext cx="3572413" cy="9091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solidFill>
                  <a:schemeClr val="tx2"/>
                </a:solidFill>
                <a:latin typeface="Century Gothic" panose="020B0502020202020204" pitchFamily="34" charset="0"/>
              </a:rPr>
              <a:t>Enabling Environment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417F8A-E2A6-574E-8F80-FB7B7113F05E}"/>
              </a:ext>
            </a:extLst>
          </p:cNvPr>
          <p:cNvSpPr txBox="1"/>
          <p:nvPr/>
        </p:nvSpPr>
        <p:spPr>
          <a:xfrm>
            <a:off x="6216369" y="3460014"/>
            <a:ext cx="2509247" cy="9505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solidFill>
                  <a:schemeClr val="tx2"/>
                </a:solidFill>
                <a:latin typeface="Century Gothic" panose="020B0502020202020204" pitchFamily="34" charset="0"/>
              </a:rPr>
              <a:t>Organisational Level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1A55FE-207A-6A48-BE5A-B1475E91E947}"/>
              </a:ext>
            </a:extLst>
          </p:cNvPr>
          <p:cNvSpPr txBox="1"/>
          <p:nvPr/>
        </p:nvSpPr>
        <p:spPr>
          <a:xfrm>
            <a:off x="6173785" y="4629183"/>
            <a:ext cx="2889478" cy="9298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lvl="0" indent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solidFill>
                  <a:schemeClr val="tx2"/>
                </a:solidFill>
                <a:latin typeface="Century Gothic" panose="020B0502020202020204" pitchFamily="34" charset="0"/>
              </a:rPr>
              <a:t>Individual Level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1664C81-BC77-714F-85E7-4F412D5D7381}"/>
              </a:ext>
            </a:extLst>
          </p:cNvPr>
          <p:cNvCxnSpPr/>
          <p:nvPr/>
        </p:nvCxnSpPr>
        <p:spPr>
          <a:xfrm>
            <a:off x="6045549" y="2421528"/>
            <a:ext cx="0" cy="693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B38049B-918F-4C4D-8FC9-9689C9A832C3}"/>
              </a:ext>
            </a:extLst>
          </p:cNvPr>
          <p:cNvCxnSpPr>
            <a:cxnSpLocks/>
          </p:cNvCxnSpPr>
          <p:nvPr/>
        </p:nvCxnSpPr>
        <p:spPr>
          <a:xfrm>
            <a:off x="6045549" y="3576560"/>
            <a:ext cx="0" cy="693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8BFBDDC-3202-574A-8132-80A5DD9C3A3C}"/>
              </a:ext>
            </a:extLst>
          </p:cNvPr>
          <p:cNvCxnSpPr>
            <a:cxnSpLocks/>
          </p:cNvCxnSpPr>
          <p:nvPr/>
        </p:nvCxnSpPr>
        <p:spPr>
          <a:xfrm>
            <a:off x="6045549" y="4763676"/>
            <a:ext cx="0" cy="693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riangle 43">
            <a:extLst>
              <a:ext uri="{FF2B5EF4-FFF2-40B4-BE49-F238E27FC236}">
                <a16:creationId xmlns:a16="http://schemas.microsoft.com/office/drawing/2014/main" id="{D055AF67-2392-CA45-9BB4-1E77335D1888}"/>
              </a:ext>
            </a:extLst>
          </p:cNvPr>
          <p:cNvSpPr/>
          <p:nvPr/>
        </p:nvSpPr>
        <p:spPr>
          <a:xfrm rot="5400000">
            <a:off x="4402901" y="2595992"/>
            <a:ext cx="634040" cy="269804"/>
          </a:xfrm>
          <a:prstGeom prst="triangle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iangle 44">
            <a:extLst>
              <a:ext uri="{FF2B5EF4-FFF2-40B4-BE49-F238E27FC236}">
                <a16:creationId xmlns:a16="http://schemas.microsoft.com/office/drawing/2014/main" id="{06B12616-3CD9-7E4D-8079-83DF43D140D4}"/>
              </a:ext>
            </a:extLst>
          </p:cNvPr>
          <p:cNvSpPr/>
          <p:nvPr/>
        </p:nvSpPr>
        <p:spPr>
          <a:xfrm rot="5400000">
            <a:off x="4402901" y="3767066"/>
            <a:ext cx="634040" cy="269804"/>
          </a:xfrm>
          <a:prstGeom prst="triangle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6B51B79D-756C-B549-94A5-234A84397089}"/>
              </a:ext>
            </a:extLst>
          </p:cNvPr>
          <p:cNvSpPr/>
          <p:nvPr/>
        </p:nvSpPr>
        <p:spPr>
          <a:xfrm rot="5400000">
            <a:off x="4402901" y="4938140"/>
            <a:ext cx="634040" cy="269804"/>
          </a:xfrm>
          <a:prstGeom prst="triangle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5F06EC8C-CBC6-DD40-9AC1-3A266DF536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1453" r="28547" b="75064"/>
          <a:stretch/>
        </p:blipFill>
        <p:spPr>
          <a:xfrm>
            <a:off x="4958386" y="2328116"/>
            <a:ext cx="1102906" cy="1044217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927D2138-3C59-4842-98DC-F630BA93A236}"/>
              </a:ext>
            </a:extLst>
          </p:cNvPr>
          <p:cNvGrpSpPr/>
          <p:nvPr/>
        </p:nvGrpSpPr>
        <p:grpSpPr>
          <a:xfrm>
            <a:off x="302206" y="1693361"/>
            <a:ext cx="4034690" cy="4278313"/>
            <a:chOff x="2560751" y="1798637"/>
            <a:chExt cx="4034690" cy="427831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DD9479FA-0AEF-FF45-99A0-566F766BB017}"/>
                </a:ext>
              </a:extLst>
            </p:cNvPr>
            <p:cNvGrpSpPr/>
            <p:nvPr/>
          </p:nvGrpSpPr>
          <p:grpSpPr>
            <a:xfrm>
              <a:off x="2560751" y="1798637"/>
              <a:ext cx="4022498" cy="4278313"/>
              <a:chOff x="2263091" y="2035057"/>
              <a:chExt cx="4234555" cy="4503856"/>
            </a:xfrm>
          </p:grpSpPr>
          <p:pic>
            <p:nvPicPr>
              <p:cNvPr id="67" name="Graphic 66">
                <a:extLst>
                  <a:ext uri="{FF2B5EF4-FFF2-40B4-BE49-F238E27FC236}">
                    <a16:creationId xmlns:a16="http://schemas.microsoft.com/office/drawing/2014/main" id="{0731AC29-163D-9E49-846C-7EB02E20C8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320800" y="2368798"/>
                <a:ext cx="4119137" cy="3927143"/>
              </a:xfrm>
              <a:prstGeom prst="rect">
                <a:avLst/>
              </a:prstGeom>
            </p:spPr>
          </p:pic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E82B093D-0D90-1147-8C12-237A8D32CE69}"/>
                  </a:ext>
                </a:extLst>
              </p:cNvPr>
              <p:cNvSpPr/>
              <p:nvPr/>
            </p:nvSpPr>
            <p:spPr>
              <a:xfrm>
                <a:off x="3806049" y="2035057"/>
                <a:ext cx="1148638" cy="1148638"/>
              </a:xfrm>
              <a:prstGeom prst="ellipse">
                <a:avLst/>
              </a:prstGeom>
              <a:solidFill>
                <a:srgbClr val="5B92E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900" b="1" dirty="0">
                    <a:latin typeface="Century Gothic" panose="020B0502020202020204" pitchFamily="34" charset="0"/>
                  </a:rPr>
                  <a:t>Situational Analysis</a:t>
                </a: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2B9DC5B-62FC-E64C-96FE-13DD4EA46E5D}"/>
                  </a:ext>
                </a:extLst>
              </p:cNvPr>
              <p:cNvSpPr/>
              <p:nvPr/>
            </p:nvSpPr>
            <p:spPr>
              <a:xfrm>
                <a:off x="5328362" y="2892709"/>
                <a:ext cx="1148638" cy="1148638"/>
              </a:xfrm>
              <a:prstGeom prst="ellipse">
                <a:avLst/>
              </a:prstGeom>
              <a:solidFill>
                <a:srgbClr val="5B92E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Objective setting,  </a:t>
                </a:r>
                <a:r>
                  <a:rPr lang="en-US" sz="900" b="1" dirty="0" err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Prioritisation</a:t>
                </a:r>
                <a:r>
                  <a:rPr lang="en-US" sz="9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&amp; Performance Framework</a:t>
                </a: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06683477-DA1A-6241-AB2E-CD9EA4EBD65C}"/>
                  </a:ext>
                </a:extLst>
              </p:cNvPr>
              <p:cNvSpPr/>
              <p:nvPr/>
            </p:nvSpPr>
            <p:spPr>
              <a:xfrm>
                <a:off x="5349008" y="4603190"/>
                <a:ext cx="1148638" cy="1148638"/>
              </a:xfrm>
              <a:prstGeom prst="ellipse">
                <a:avLst/>
              </a:prstGeom>
              <a:solidFill>
                <a:srgbClr val="5B92E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8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E5FB558-63AE-7349-9055-5382186D52BF}"/>
                  </a:ext>
                </a:extLst>
              </p:cNvPr>
              <p:cNvSpPr/>
              <p:nvPr/>
            </p:nvSpPr>
            <p:spPr>
              <a:xfrm>
                <a:off x="3806049" y="5390275"/>
                <a:ext cx="1148638" cy="1148638"/>
              </a:xfrm>
              <a:prstGeom prst="ellipse">
                <a:avLst/>
              </a:prstGeom>
              <a:solidFill>
                <a:srgbClr val="5B92E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9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8B8E045-62FE-034C-A9EC-E81C74BD9856}"/>
                  </a:ext>
                </a:extLst>
              </p:cNvPr>
              <p:cNvSpPr/>
              <p:nvPr/>
            </p:nvSpPr>
            <p:spPr>
              <a:xfrm>
                <a:off x="2263091" y="4603190"/>
                <a:ext cx="1148638" cy="1148638"/>
              </a:xfrm>
              <a:prstGeom prst="ellipse">
                <a:avLst/>
              </a:prstGeom>
              <a:solidFill>
                <a:srgbClr val="5B92E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9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Evaluation and Adjustment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F45D7EED-06CE-9A48-B669-7D31B7438D67}"/>
                  </a:ext>
                </a:extLst>
              </p:cNvPr>
              <p:cNvSpPr/>
              <p:nvPr/>
            </p:nvSpPr>
            <p:spPr>
              <a:xfrm>
                <a:off x="2361316" y="2892709"/>
                <a:ext cx="1148638" cy="1148638"/>
              </a:xfrm>
              <a:prstGeom prst="ellipse">
                <a:avLst/>
              </a:prstGeom>
              <a:solidFill>
                <a:srgbClr val="5B92E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900" b="1" dirty="0">
                    <a:latin typeface="Century Gothic" panose="020B0502020202020204" pitchFamily="34" charset="0"/>
                  </a:rPr>
                  <a:t>Transition</a:t>
                </a:r>
              </a:p>
            </p:txBody>
          </p: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5D900CD-F6DA-1944-B792-A7D89AE05CB0}"/>
                </a:ext>
              </a:extLst>
            </p:cNvPr>
            <p:cNvSpPr/>
            <p:nvPr/>
          </p:nvSpPr>
          <p:spPr>
            <a:xfrm>
              <a:off x="4044828" y="5426485"/>
              <a:ext cx="107273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Implementation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E5489EF-0B3C-A242-A2B8-4A67D51F8088}"/>
                </a:ext>
              </a:extLst>
            </p:cNvPr>
            <p:cNvSpPr/>
            <p:nvPr/>
          </p:nvSpPr>
          <p:spPr>
            <a:xfrm>
              <a:off x="5504323" y="4599056"/>
              <a:ext cx="109111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Planning Activities</a:t>
              </a:r>
            </a:p>
          </p:txBody>
        </p:sp>
      </p:grpSp>
      <p:pic>
        <p:nvPicPr>
          <p:cNvPr id="4" name="Graphic 3" descr="Decision chart outline">
            <a:extLst>
              <a:ext uri="{FF2B5EF4-FFF2-40B4-BE49-F238E27FC236}">
                <a16:creationId xmlns:a16="http://schemas.microsoft.com/office/drawing/2014/main" id="{7B061D19-3C61-4109-81C0-221611DB15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5832" y="34578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AF87631-2CB1-4B4F-BD86-2CC53D50D4B5}"/>
              </a:ext>
            </a:extLst>
          </p:cNvPr>
          <p:cNvSpPr/>
          <p:nvPr/>
        </p:nvSpPr>
        <p:spPr>
          <a:xfrm>
            <a:off x="4175760" y="1782444"/>
            <a:ext cx="4686300" cy="41382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66EB35E-263C-384D-99F4-09525CEDD20B}"/>
              </a:ext>
            </a:extLst>
          </p:cNvPr>
          <p:cNvSpPr txBox="1">
            <a:spLocks/>
          </p:cNvSpPr>
          <p:nvPr/>
        </p:nvSpPr>
        <p:spPr>
          <a:xfrm>
            <a:off x="7859806" y="6356351"/>
            <a:ext cx="6555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801D69-61EF-40E3-904E-777AA434B5C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9FFF9-FB41-440F-B691-40D6EB713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162800" cy="960437"/>
          </a:xfrm>
        </p:spPr>
        <p:txBody>
          <a:bodyPr/>
          <a:lstStyle/>
          <a:p>
            <a:r>
              <a:rPr lang="en-US" dirty="0"/>
              <a:t>Five Areas of CBD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94FA-B9F2-4950-A630-79D6B7B316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019" y="1782444"/>
            <a:ext cx="3223259" cy="640080"/>
          </a:xfrm>
          <a:solidFill>
            <a:srgbClr val="8EB4E3"/>
          </a:solidFill>
        </p:spPr>
        <p:txBody>
          <a:bodyPr anchor="ctr"/>
          <a:lstStyle/>
          <a:p>
            <a:pPr marL="0" lvl="0" indent="0" algn="ctr">
              <a:buNone/>
            </a:pPr>
            <a:r>
              <a:rPr lang="en-GB" sz="2000" b="1" dirty="0">
                <a:solidFill>
                  <a:schemeClr val="bg1"/>
                </a:solidFill>
              </a:rPr>
              <a:t>1</a:t>
            </a:r>
          </a:p>
          <a:p>
            <a:pPr marL="0" lvl="0" indent="0" algn="ctr">
              <a:buNone/>
            </a:pPr>
            <a:r>
              <a:rPr lang="en-GB" sz="1400" b="1" dirty="0">
                <a:solidFill>
                  <a:schemeClr val="tx2"/>
                </a:solidFill>
              </a:rPr>
              <a:t>Police professionalism and</a:t>
            </a:r>
            <a:r>
              <a:rPr lang="he-IL" sz="1400" b="1" dirty="0">
                <a:solidFill>
                  <a:schemeClr val="tx2"/>
                </a:solidFill>
              </a:rPr>
              <a:t> </a:t>
            </a:r>
            <a:r>
              <a:rPr lang="en-GB" sz="1400" b="1" dirty="0">
                <a:solidFill>
                  <a:schemeClr val="tx2"/>
                </a:solidFill>
              </a:rPr>
              <a:t>integrity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75E891-5EBE-1A40-8D31-083F3CA9753F}"/>
              </a:ext>
            </a:extLst>
          </p:cNvPr>
          <p:cNvSpPr txBox="1">
            <a:spLocks/>
          </p:cNvSpPr>
          <p:nvPr/>
        </p:nvSpPr>
        <p:spPr>
          <a:xfrm>
            <a:off x="541020" y="2628851"/>
            <a:ext cx="3223258" cy="640080"/>
          </a:xfrm>
          <a:prstGeom prst="rect">
            <a:avLst/>
          </a:prstGeom>
          <a:solidFill>
            <a:srgbClr val="8EB4E3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solidFill>
                  <a:schemeClr val="bg1"/>
                </a:solidFill>
              </a:rPr>
              <a:t>2</a:t>
            </a:r>
          </a:p>
          <a:p>
            <a:pPr marL="0" indent="0" algn="ctr">
              <a:buNone/>
            </a:pPr>
            <a:r>
              <a:rPr lang="en-GB" sz="1500" b="1" dirty="0">
                <a:solidFill>
                  <a:schemeClr val="tx2"/>
                </a:solidFill>
              </a:rPr>
              <a:t>Administrative systems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B97EB9-9BFB-CE44-AAE6-2742AA482E6A}"/>
              </a:ext>
            </a:extLst>
          </p:cNvPr>
          <p:cNvSpPr txBox="1">
            <a:spLocks/>
          </p:cNvSpPr>
          <p:nvPr/>
        </p:nvSpPr>
        <p:spPr>
          <a:xfrm>
            <a:off x="541020" y="3475259"/>
            <a:ext cx="3223258" cy="640080"/>
          </a:xfrm>
          <a:prstGeom prst="rect">
            <a:avLst/>
          </a:prstGeom>
          <a:solidFill>
            <a:srgbClr val="8EB4E3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solidFill>
                  <a:schemeClr val="bg1"/>
                </a:solidFill>
              </a:rPr>
              <a:t>3</a:t>
            </a:r>
          </a:p>
          <a:p>
            <a:pPr marL="0" indent="0" algn="ctr">
              <a:buNone/>
            </a:pPr>
            <a:r>
              <a:rPr lang="en-GB" sz="1500" b="1" dirty="0">
                <a:solidFill>
                  <a:schemeClr val="tx2"/>
                </a:solidFill>
              </a:rPr>
              <a:t>Legal and policy framework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E24C2F-8229-934E-B69F-19E3C5D4AC2C}"/>
              </a:ext>
            </a:extLst>
          </p:cNvPr>
          <p:cNvSpPr txBox="1">
            <a:spLocks/>
          </p:cNvSpPr>
          <p:nvPr/>
        </p:nvSpPr>
        <p:spPr>
          <a:xfrm>
            <a:off x="541019" y="4321667"/>
            <a:ext cx="3223257" cy="640080"/>
          </a:xfrm>
          <a:prstGeom prst="rect">
            <a:avLst/>
          </a:prstGeom>
          <a:solidFill>
            <a:srgbClr val="8EB4E3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solidFill>
                  <a:schemeClr val="bg1"/>
                </a:solidFill>
              </a:rPr>
              <a:t>4</a:t>
            </a:r>
          </a:p>
          <a:p>
            <a:pPr marL="0" indent="0" algn="ctr">
              <a:buNone/>
            </a:pPr>
            <a:r>
              <a:rPr lang="en-GB" sz="1500" b="1" dirty="0">
                <a:solidFill>
                  <a:schemeClr val="tx2"/>
                </a:solidFill>
              </a:rPr>
              <a:t>Accountability mechanisms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33DCD1-F023-0F47-BE40-2829AD34F85C}"/>
              </a:ext>
            </a:extLst>
          </p:cNvPr>
          <p:cNvSpPr txBox="1">
            <a:spLocks/>
          </p:cNvSpPr>
          <p:nvPr/>
        </p:nvSpPr>
        <p:spPr>
          <a:xfrm>
            <a:off x="541020" y="5168074"/>
            <a:ext cx="3223256" cy="638366"/>
          </a:xfrm>
          <a:prstGeom prst="rect">
            <a:avLst/>
          </a:prstGeom>
          <a:solidFill>
            <a:srgbClr val="8EB4E3"/>
          </a:soli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>
                <a:solidFill>
                  <a:schemeClr val="bg1"/>
                </a:solidFill>
              </a:rPr>
              <a:t>5</a:t>
            </a:r>
          </a:p>
          <a:p>
            <a:pPr marL="0" indent="0" algn="ctr">
              <a:buNone/>
            </a:pPr>
            <a:r>
              <a:rPr lang="en-GB" sz="1500" b="1" dirty="0">
                <a:solidFill>
                  <a:schemeClr val="tx2"/>
                </a:solidFill>
              </a:rPr>
              <a:t>Stakeholder engagement</a:t>
            </a:r>
            <a:endParaRPr lang="en-US" sz="1500" b="1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348C23-C539-4B43-BEDF-95B0DF96039D}"/>
              </a:ext>
            </a:extLst>
          </p:cNvPr>
          <p:cNvSpPr/>
          <p:nvPr/>
        </p:nvSpPr>
        <p:spPr>
          <a:xfrm rot="5400000">
            <a:off x="1900873" y="3783015"/>
            <a:ext cx="4138293" cy="137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Magnifying glass outline">
            <a:extLst>
              <a:ext uri="{FF2B5EF4-FFF2-40B4-BE49-F238E27FC236}">
                <a16:creationId xmlns:a16="http://schemas.microsoft.com/office/drawing/2014/main" id="{AB3EA00C-D3F6-4302-A3FE-D24028045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217617">
            <a:off x="5174151" y="2473724"/>
            <a:ext cx="2003070" cy="200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ffaef953-2cda-4d9d-b070-85228d2d3b5f" xsi:nil="true"/>
    <_x0023_ xmlns="ffaef953-2cda-4d9d-b070-85228d2d3b5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591365DD56D4D8750E674CD62EF32" ma:contentTypeVersion="15" ma:contentTypeDescription="Create a new document." ma:contentTypeScope="" ma:versionID="b705d44036b8c209ba60c04a3e72a81a">
  <xsd:schema xmlns:xsd="http://www.w3.org/2001/XMLSchema" xmlns:xs="http://www.w3.org/2001/XMLSchema" xmlns:p="http://schemas.microsoft.com/office/2006/metadata/properties" xmlns:ns2="ffaef953-2cda-4d9d-b070-85228d2d3b5f" xmlns:ns3="756f3f7a-cc20-4157-bc78-ddc9769d8db6" targetNamespace="http://schemas.microsoft.com/office/2006/metadata/properties" ma:root="true" ma:fieldsID="4834ab69a471149cc6084602625b200b" ns2:_="" ns3:_="">
    <xsd:import namespace="ffaef953-2cda-4d9d-b070-85228d2d3b5f"/>
    <xsd:import namespace="756f3f7a-cc20-4157-bc78-ddc9769d8d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x0023_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aef953-2cda-4d9d-b070-85228d2d3b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x0023_" ma:index="12" nillable="true" ma:displayName="#" ma:format="Dropdown" ma:internalName="_x0023_" ma:percentage="FALSE">
      <xsd:simpleType>
        <xsd:restriction base="dms:Number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f3f7a-cc20-4157-bc78-ddc9769d8d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539DD8-659E-40C1-BD9C-9BF8E0996DE7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756f3f7a-cc20-4157-bc78-ddc9769d8db6"/>
    <ds:schemaRef ds:uri="ffaef953-2cda-4d9d-b070-85228d2d3b5f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240727B-AE9A-43E1-B3C5-85C86B15D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aef953-2cda-4d9d-b070-85228d2d3b5f"/>
    <ds:schemaRef ds:uri="756f3f7a-cc20-4157-bc78-ddc9769d8d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A47293-115A-4D30-ABC8-F37A8434C4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702</Words>
  <Application>Microsoft Macintosh PowerPoint</Application>
  <PresentationFormat>On-screen Show (4:3)</PresentationFormat>
  <Paragraphs>194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Wingdings</vt:lpstr>
      <vt:lpstr>1_Office Theme</vt:lpstr>
      <vt:lpstr>Office Theme</vt:lpstr>
      <vt:lpstr>PowerPoint Presentation</vt:lpstr>
      <vt:lpstr>Aim</vt:lpstr>
      <vt:lpstr>Relevance</vt:lpstr>
      <vt:lpstr>Learning Objectives </vt:lpstr>
      <vt:lpstr>Lesson Overview </vt:lpstr>
      <vt:lpstr>Core UNPOL Priorities</vt:lpstr>
      <vt:lpstr>The CBD Process</vt:lpstr>
      <vt:lpstr>Three Focused Sectors</vt:lpstr>
      <vt:lpstr>Five Areas of CBD Analysis</vt:lpstr>
      <vt:lpstr>Six Dimensions of CBD Analysis</vt:lpstr>
      <vt:lpstr>Areas-Dimensions Matrix</vt:lpstr>
      <vt:lpstr>In Context</vt:lpstr>
      <vt:lpstr>Carana Learning Activity 4</vt:lpstr>
      <vt:lpstr>CBD Tools</vt:lpstr>
      <vt:lpstr>Census and Vetting</vt:lpstr>
      <vt:lpstr>Training</vt:lpstr>
      <vt:lpstr>Monitoring, Mentoring and Advising</vt:lpstr>
      <vt:lpstr>Policy Development</vt:lpstr>
      <vt:lpstr>Summary of Key Messages </vt:lpstr>
      <vt:lpstr>Summary of Key Messages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 Bovensiepen</dc:creator>
  <cp:lastModifiedBy>Katharina Waczek</cp:lastModifiedBy>
  <cp:revision>22</cp:revision>
  <dcterms:created xsi:type="dcterms:W3CDTF">2020-02-21T07:46:28Z</dcterms:created>
  <dcterms:modified xsi:type="dcterms:W3CDTF">2022-01-18T18:46:25Z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0x010100E52591365DD56D4D8750E674CD62EF32</vt:lpwstr>
  </property>
</Properties>
</file>