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6" r:id="rId4"/>
  </p:sldMasterIdLst>
  <p:notesMasterIdLst>
    <p:notesMasterId r:id="rId24"/>
  </p:notesMasterIdLst>
  <p:handoutMasterIdLst>
    <p:handoutMasterId r:id="rId25"/>
  </p:handoutMasterIdLst>
  <p:sldIdLst>
    <p:sldId id="428" r:id="rId5"/>
    <p:sldId id="312" r:id="rId6"/>
    <p:sldId id="385" r:id="rId7"/>
    <p:sldId id="387" r:id="rId8"/>
    <p:sldId id="388" r:id="rId9"/>
    <p:sldId id="464" r:id="rId10"/>
    <p:sldId id="402" r:id="rId11"/>
    <p:sldId id="401" r:id="rId12"/>
    <p:sldId id="392" r:id="rId13"/>
    <p:sldId id="393" r:id="rId14"/>
    <p:sldId id="394" r:id="rId15"/>
    <p:sldId id="395" r:id="rId16"/>
    <p:sldId id="397" r:id="rId17"/>
    <p:sldId id="460" r:id="rId18"/>
    <p:sldId id="1075" r:id="rId19"/>
    <p:sldId id="459" r:id="rId20"/>
    <p:sldId id="1068" r:id="rId21"/>
    <p:sldId id="461" r:id="rId22"/>
    <p:sldId id="1065" r:id="rId23"/>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776"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rina Waczek" initials="KW" lastIdx="2" clrIdx="0">
    <p:extLst>
      <p:ext uri="{19B8F6BF-5375-455C-9EA6-DF929625EA0E}">
        <p15:presenceInfo xmlns:p15="http://schemas.microsoft.com/office/powerpoint/2012/main" userId="S::katharina.waczek@un.org::0331d40d-42ee-4bfc-ae12-ac157682cb79" providerId="AD"/>
      </p:ext>
    </p:extLst>
  </p:cmAuthor>
  <p:cmAuthor id="2" name="Jaime Cuenca" initials="JC" lastIdx="1" clrIdx="1">
    <p:extLst>
      <p:ext uri="{19B8F6BF-5375-455C-9EA6-DF929625EA0E}">
        <p15:presenceInfo xmlns:p15="http://schemas.microsoft.com/office/powerpoint/2012/main" userId="S::cuenca@un.org::9bc7a3c2-11e4-4e1a-ba20-49d3e99e9a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2E5"/>
    <a:srgbClr val="8EB4E3"/>
    <a:srgbClr val="DCE6F2"/>
    <a:srgbClr val="0000FF"/>
    <a:srgbClr val="8D9C36"/>
    <a:srgbClr val="FFFFCC"/>
    <a:srgbClr val="003399"/>
    <a:srgbClr val="0033CC"/>
    <a:srgbClr val="3333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33" autoAdjust="0"/>
    <p:restoredTop sz="88924" autoAdjust="0"/>
  </p:normalViewPr>
  <p:slideViewPr>
    <p:cSldViewPr snapToGrid="0">
      <p:cViewPr varScale="1">
        <p:scale>
          <a:sx n="96" d="100"/>
          <a:sy n="96" d="100"/>
        </p:scale>
        <p:origin x="1608" y="176"/>
      </p:cViewPr>
      <p:guideLst>
        <p:guide pos="1776"/>
        <p:guide orient="horz" pos="2160"/>
      </p:guideLst>
    </p:cSldViewPr>
  </p:slideViewPr>
  <p:notesTextViewPr>
    <p:cViewPr>
      <p:scale>
        <a:sx n="3" d="2"/>
        <a:sy n="3" d="2"/>
      </p:scale>
      <p:origin x="0" y="0"/>
    </p:cViewPr>
  </p:notesTextViewPr>
  <p:sorterViewPr>
    <p:cViewPr>
      <p:scale>
        <a:sx n="168" d="100"/>
        <a:sy n="16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Holmberg" userId="6089f361-1526-4d9a-ab2f-1afc7fd2b282" providerId="ADAL" clId="{77B1D69B-67B4-4C0F-93B0-65B0422C3038}"/>
    <pc:docChg chg="modSld">
      <pc:chgData name="Joe Holmberg" userId="6089f361-1526-4d9a-ab2f-1afc7fd2b282" providerId="ADAL" clId="{77B1D69B-67B4-4C0F-93B0-65B0422C3038}" dt="2021-12-06T04:20:23.831" v="1" actId="113"/>
      <pc:docMkLst>
        <pc:docMk/>
      </pc:docMkLst>
      <pc:sldChg chg="modSp mod">
        <pc:chgData name="Joe Holmberg" userId="6089f361-1526-4d9a-ab2f-1afc7fd2b282" providerId="ADAL" clId="{77B1D69B-67B4-4C0F-93B0-65B0422C3038}" dt="2021-12-06T04:20:23.831" v="1" actId="113"/>
        <pc:sldMkLst>
          <pc:docMk/>
          <pc:sldMk cId="2028653194" sldId="397"/>
        </pc:sldMkLst>
        <pc:spChg chg="mod">
          <ac:chgData name="Joe Holmberg" userId="6089f361-1526-4d9a-ab2f-1afc7fd2b282" providerId="ADAL" clId="{77B1D69B-67B4-4C0F-93B0-65B0422C3038}" dt="2021-12-06T04:20:23.831" v="1" actId="113"/>
          <ac:spMkLst>
            <pc:docMk/>
            <pc:sldMk cId="2028653194" sldId="397"/>
            <ac:spMk id="19" creationId="{8F921D77-40DE-4D52-BEA0-64FF4D834F5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8EC27-BB26-486A-B09C-5D5ACA8CF67B}" type="doc">
      <dgm:prSet loTypeId="urn:microsoft.com/office/officeart/2005/8/layout/orgChart1" loCatId="hierarchy" qsTypeId="urn:microsoft.com/office/officeart/2005/8/quickstyle/simple1" qsCatId="simple" csTypeId="urn:microsoft.com/office/officeart/2005/8/colors/accent1_4" csCatId="accent1" phldr="1"/>
      <dgm:spPr/>
      <dgm:t>
        <a:bodyPr/>
        <a:lstStyle/>
        <a:p>
          <a:endParaRPr lang="en-US"/>
        </a:p>
      </dgm:t>
    </dgm:pt>
    <dgm:pt modelId="{65B011FF-9A9B-4696-995C-8D8FDD513239}">
      <dgm:prSet phldrT="[Text]" custT="1"/>
      <dgm:spPr/>
      <dgm:t>
        <a:bodyPr/>
        <a:lstStyle/>
        <a:p>
          <a:r>
            <a:rPr lang="en-US" sz="1050" b="1" dirty="0">
              <a:latin typeface="Century Gothic" panose="020B0502020202020204" pitchFamily="34" charset="0"/>
            </a:rPr>
            <a:t>HOPC</a:t>
          </a:r>
        </a:p>
      </dgm:t>
    </dgm:pt>
    <dgm:pt modelId="{7C673F76-D08B-409F-92F1-49A2463731EA}" type="parTrans" cxnId="{C6AA2D8C-7B7A-4182-966D-7270DD015482}">
      <dgm:prSet/>
      <dgm:spPr/>
      <dgm:t>
        <a:bodyPr/>
        <a:lstStyle/>
        <a:p>
          <a:endParaRPr lang="en-US" sz="1000" b="1">
            <a:latin typeface="Century Gothic" panose="020B0502020202020204" pitchFamily="34" charset="0"/>
          </a:endParaRPr>
        </a:p>
      </dgm:t>
    </dgm:pt>
    <dgm:pt modelId="{505DDFF5-7863-4774-AE88-1D5530FECE9A}" type="sibTrans" cxnId="{C6AA2D8C-7B7A-4182-966D-7270DD015482}">
      <dgm:prSet/>
      <dgm:spPr/>
      <dgm:t>
        <a:bodyPr/>
        <a:lstStyle/>
        <a:p>
          <a:endParaRPr lang="en-US" sz="1000" b="1">
            <a:latin typeface="Century Gothic" panose="020B0502020202020204" pitchFamily="34" charset="0"/>
          </a:endParaRPr>
        </a:p>
      </dgm:t>
    </dgm:pt>
    <dgm:pt modelId="{4EDF62C2-4A3B-41E7-9D31-8420894417A8}">
      <dgm:prSet phldrT="[Text]" custT="1"/>
      <dgm:spPr/>
      <dgm:t>
        <a:bodyPr/>
        <a:lstStyle/>
        <a:p>
          <a:r>
            <a:rPr lang="en-US" sz="1000" b="1" dirty="0">
              <a:latin typeface="Century Gothic" panose="020B0502020202020204" pitchFamily="34" charset="0"/>
            </a:rPr>
            <a:t>Deputy PC</a:t>
          </a:r>
        </a:p>
        <a:p>
          <a:r>
            <a:rPr lang="en-US" sz="1000" b="1" dirty="0">
              <a:latin typeface="Century Gothic" panose="020B0502020202020204" pitchFamily="34" charset="0"/>
            </a:rPr>
            <a:t>Capacity Building &amp; Development</a:t>
          </a:r>
        </a:p>
      </dgm:t>
    </dgm:pt>
    <dgm:pt modelId="{1433F132-2700-4FC9-8431-A235CDC2989F}" type="parTrans" cxnId="{FA185BA8-07CA-4200-A381-2DCAAFA78756}">
      <dgm:prSet/>
      <dgm:spPr/>
      <dgm:t>
        <a:bodyPr/>
        <a:lstStyle/>
        <a:p>
          <a:endParaRPr lang="en-US" sz="1000" b="1">
            <a:latin typeface="Century Gothic" panose="020B0502020202020204" pitchFamily="34" charset="0"/>
          </a:endParaRPr>
        </a:p>
      </dgm:t>
    </dgm:pt>
    <dgm:pt modelId="{453870AA-7107-4D51-B717-C87B3F9CFFEB}" type="sibTrans" cxnId="{FA185BA8-07CA-4200-A381-2DCAAFA78756}">
      <dgm:prSet/>
      <dgm:spPr/>
      <dgm:t>
        <a:bodyPr/>
        <a:lstStyle/>
        <a:p>
          <a:endParaRPr lang="en-US" sz="1000" b="1">
            <a:latin typeface="Century Gothic" panose="020B0502020202020204" pitchFamily="34" charset="0"/>
          </a:endParaRPr>
        </a:p>
      </dgm:t>
    </dgm:pt>
    <dgm:pt modelId="{992F02A6-5A75-467C-A993-4898BD9B5D1B}">
      <dgm:prSet phldrT="[Text]" custT="1"/>
      <dgm:spPr/>
      <dgm:t>
        <a:bodyPr/>
        <a:lstStyle/>
        <a:p>
          <a:r>
            <a:rPr lang="en-US" sz="1000" b="1" dirty="0">
              <a:latin typeface="Century Gothic" panose="020B0502020202020204" pitchFamily="34" charset="0"/>
            </a:rPr>
            <a:t>Chief of Staff (Administration)</a:t>
          </a:r>
        </a:p>
      </dgm:t>
    </dgm:pt>
    <dgm:pt modelId="{4756C40D-BE43-49FA-9D55-8481D7414DE2}" type="parTrans" cxnId="{5E9E08D1-9EB6-455D-87D9-0EB46F55143B}">
      <dgm:prSet/>
      <dgm:spPr/>
      <dgm:t>
        <a:bodyPr/>
        <a:lstStyle/>
        <a:p>
          <a:endParaRPr lang="en-US" sz="1000" b="1">
            <a:latin typeface="Century Gothic" panose="020B0502020202020204" pitchFamily="34" charset="0"/>
          </a:endParaRPr>
        </a:p>
      </dgm:t>
    </dgm:pt>
    <dgm:pt modelId="{495DE3BF-2995-4B1E-BAF9-E9C9BBB37103}" type="sibTrans" cxnId="{5E9E08D1-9EB6-455D-87D9-0EB46F55143B}">
      <dgm:prSet/>
      <dgm:spPr/>
      <dgm:t>
        <a:bodyPr/>
        <a:lstStyle/>
        <a:p>
          <a:endParaRPr lang="en-US" sz="1000" b="1">
            <a:latin typeface="Century Gothic" panose="020B0502020202020204" pitchFamily="34" charset="0"/>
          </a:endParaRPr>
        </a:p>
      </dgm:t>
    </dgm:pt>
    <dgm:pt modelId="{507B7040-ACAD-4666-9F94-D54A5D1D863D}">
      <dgm:prSet phldrT="[Text]" custT="1"/>
      <dgm:spPr/>
      <dgm:t>
        <a:bodyPr/>
        <a:lstStyle/>
        <a:p>
          <a:r>
            <a:rPr lang="en-US" sz="1000" b="1" dirty="0">
              <a:latin typeface="Century Gothic" panose="020B0502020202020204" pitchFamily="34" charset="0"/>
            </a:rPr>
            <a:t>Deputy PC</a:t>
          </a:r>
        </a:p>
        <a:p>
          <a:r>
            <a:rPr lang="en-US" sz="1000" b="1" dirty="0">
              <a:latin typeface="Century Gothic" panose="020B0502020202020204" pitchFamily="34" charset="0"/>
            </a:rPr>
            <a:t>Operations</a:t>
          </a:r>
        </a:p>
      </dgm:t>
    </dgm:pt>
    <dgm:pt modelId="{C84F9505-E6F4-41D4-9CAA-AF5355A6A5BA}" type="parTrans" cxnId="{C55EA4BA-68F8-4A05-BF1A-3D242C7703A4}">
      <dgm:prSet/>
      <dgm:spPr/>
      <dgm:t>
        <a:bodyPr/>
        <a:lstStyle/>
        <a:p>
          <a:endParaRPr lang="en-US" sz="1000" b="1">
            <a:latin typeface="Century Gothic" panose="020B0502020202020204" pitchFamily="34" charset="0"/>
          </a:endParaRPr>
        </a:p>
      </dgm:t>
    </dgm:pt>
    <dgm:pt modelId="{CCB68F31-8D06-4B97-A12A-6705C3F38197}" type="sibTrans" cxnId="{C55EA4BA-68F8-4A05-BF1A-3D242C7703A4}">
      <dgm:prSet/>
      <dgm:spPr/>
      <dgm:t>
        <a:bodyPr/>
        <a:lstStyle/>
        <a:p>
          <a:endParaRPr lang="en-US" sz="1000" b="1">
            <a:latin typeface="Century Gothic" panose="020B0502020202020204" pitchFamily="34" charset="0"/>
          </a:endParaRPr>
        </a:p>
      </dgm:t>
    </dgm:pt>
    <dgm:pt modelId="{C8AEBE28-862A-974E-93E7-5437ADA8FE9C}" type="asst">
      <dgm:prSet custT="1"/>
      <dgm:spPr/>
      <dgm:t>
        <a:bodyPr/>
        <a:lstStyle/>
        <a:p>
          <a:r>
            <a:rPr lang="en-GB" sz="1000" b="1" dirty="0">
              <a:latin typeface="Century Gothic" panose="020B0502020202020204" pitchFamily="34" charset="0"/>
            </a:rPr>
            <a:t>Strategic Planning</a:t>
          </a:r>
        </a:p>
      </dgm:t>
    </dgm:pt>
    <dgm:pt modelId="{B155CF4F-8ED4-AF49-AB36-01DA07908C11}" type="parTrans" cxnId="{76FCC50B-374E-D742-B121-BF7A963C2CF5}">
      <dgm:prSet/>
      <dgm:spPr/>
      <dgm:t>
        <a:bodyPr/>
        <a:lstStyle/>
        <a:p>
          <a:endParaRPr lang="en-GB" sz="1000" b="1">
            <a:latin typeface="Century Gothic" panose="020B0502020202020204" pitchFamily="34" charset="0"/>
          </a:endParaRPr>
        </a:p>
      </dgm:t>
    </dgm:pt>
    <dgm:pt modelId="{3865EEA6-8B55-C948-A1B9-BCCB232005A9}" type="sibTrans" cxnId="{76FCC50B-374E-D742-B121-BF7A963C2CF5}">
      <dgm:prSet/>
      <dgm:spPr/>
      <dgm:t>
        <a:bodyPr/>
        <a:lstStyle/>
        <a:p>
          <a:endParaRPr lang="en-GB" sz="1000" b="1">
            <a:latin typeface="Century Gothic" panose="020B0502020202020204" pitchFamily="34" charset="0"/>
          </a:endParaRPr>
        </a:p>
      </dgm:t>
    </dgm:pt>
    <dgm:pt modelId="{9656B219-9456-124A-B10F-491E9217ABE9}" type="asst">
      <dgm:prSet custT="1"/>
      <dgm:spPr/>
      <dgm:t>
        <a:bodyPr/>
        <a:lstStyle/>
        <a:p>
          <a:r>
            <a:rPr lang="en-GB" sz="1000" b="1" dirty="0">
              <a:latin typeface="Century Gothic" panose="020B0502020202020204" pitchFamily="34" charset="0"/>
            </a:rPr>
            <a:t>Community Engagement</a:t>
          </a:r>
        </a:p>
      </dgm:t>
    </dgm:pt>
    <dgm:pt modelId="{834261F1-28DF-1744-9378-AF2D0F64CCE6}" type="parTrans" cxnId="{0963D75C-59A7-5E43-8B88-D92996C9AEDE}">
      <dgm:prSet/>
      <dgm:spPr/>
      <dgm:t>
        <a:bodyPr/>
        <a:lstStyle/>
        <a:p>
          <a:endParaRPr lang="en-GB" sz="1000" b="1">
            <a:latin typeface="Century Gothic" panose="020B0502020202020204" pitchFamily="34" charset="0"/>
          </a:endParaRPr>
        </a:p>
      </dgm:t>
    </dgm:pt>
    <dgm:pt modelId="{55F5EBBA-E21A-C742-8EA4-3BD40A0B0667}" type="sibTrans" cxnId="{0963D75C-59A7-5E43-8B88-D92996C9AEDE}">
      <dgm:prSet/>
      <dgm:spPr/>
      <dgm:t>
        <a:bodyPr/>
        <a:lstStyle/>
        <a:p>
          <a:endParaRPr lang="en-GB" sz="1000" b="1">
            <a:latin typeface="Century Gothic" panose="020B0502020202020204" pitchFamily="34" charset="0"/>
          </a:endParaRPr>
        </a:p>
      </dgm:t>
    </dgm:pt>
    <dgm:pt modelId="{CC29FB98-A6D4-C84B-A169-446495E58635}" type="asst">
      <dgm:prSet custT="1"/>
      <dgm:spPr/>
      <dgm:t>
        <a:bodyPr/>
        <a:lstStyle/>
        <a:p>
          <a:r>
            <a:rPr lang="en-GB" sz="1000" b="1" dirty="0">
              <a:latin typeface="Century Gothic" panose="020B0502020202020204" pitchFamily="34" charset="0"/>
            </a:rPr>
            <a:t>Monitoring and Evaluation</a:t>
          </a:r>
        </a:p>
      </dgm:t>
    </dgm:pt>
    <dgm:pt modelId="{8CB049D9-D804-9E4D-AB4F-7C1889557546}" type="parTrans" cxnId="{2A366A79-8E3D-B84D-9B6D-6C39C2A9C471}">
      <dgm:prSet/>
      <dgm:spPr/>
      <dgm:t>
        <a:bodyPr/>
        <a:lstStyle/>
        <a:p>
          <a:endParaRPr lang="en-GB" sz="1000" b="1">
            <a:latin typeface="Century Gothic" panose="020B0502020202020204" pitchFamily="34" charset="0"/>
          </a:endParaRPr>
        </a:p>
      </dgm:t>
    </dgm:pt>
    <dgm:pt modelId="{5255FFBF-7FEA-8343-98AD-6DE039B1538B}" type="sibTrans" cxnId="{2A366A79-8E3D-B84D-9B6D-6C39C2A9C471}">
      <dgm:prSet/>
      <dgm:spPr/>
      <dgm:t>
        <a:bodyPr/>
        <a:lstStyle/>
        <a:p>
          <a:endParaRPr lang="en-GB" sz="1000" b="1">
            <a:latin typeface="Century Gothic" panose="020B0502020202020204" pitchFamily="34" charset="0"/>
          </a:endParaRPr>
        </a:p>
      </dgm:t>
    </dgm:pt>
    <dgm:pt modelId="{61E4881F-001D-9644-A563-BD3508C231A8}" type="asst">
      <dgm:prSet custT="1"/>
      <dgm:spPr/>
      <dgm:t>
        <a:bodyPr/>
        <a:lstStyle/>
        <a:p>
          <a:r>
            <a:rPr lang="en-GB" sz="1000" b="1" dirty="0">
              <a:latin typeface="Century Gothic" panose="020B0502020202020204" pitchFamily="34" charset="0"/>
            </a:rPr>
            <a:t>Project Oversight</a:t>
          </a:r>
        </a:p>
      </dgm:t>
    </dgm:pt>
    <dgm:pt modelId="{CD70969E-7BA4-7549-8EAB-83B276327551}" type="parTrans" cxnId="{29CA95F7-6550-F949-AADE-6F496D53EAFA}">
      <dgm:prSet/>
      <dgm:spPr/>
      <dgm:t>
        <a:bodyPr/>
        <a:lstStyle/>
        <a:p>
          <a:endParaRPr lang="en-GB" sz="1000" b="1">
            <a:latin typeface="Century Gothic" panose="020B0502020202020204" pitchFamily="34" charset="0"/>
          </a:endParaRPr>
        </a:p>
      </dgm:t>
    </dgm:pt>
    <dgm:pt modelId="{3F9C27CC-8DB7-0648-B48D-F45D376A2A36}" type="sibTrans" cxnId="{29CA95F7-6550-F949-AADE-6F496D53EAFA}">
      <dgm:prSet/>
      <dgm:spPr/>
      <dgm:t>
        <a:bodyPr/>
        <a:lstStyle/>
        <a:p>
          <a:endParaRPr lang="en-GB" sz="1000" b="1">
            <a:latin typeface="Century Gothic" panose="020B0502020202020204" pitchFamily="34" charset="0"/>
          </a:endParaRPr>
        </a:p>
      </dgm:t>
    </dgm:pt>
    <dgm:pt modelId="{CADA7502-ABB5-204B-A6E2-B4C98B5639E7}" type="asst">
      <dgm:prSet custT="1"/>
      <dgm:spPr/>
      <dgm:t>
        <a:bodyPr/>
        <a:lstStyle/>
        <a:p>
          <a:r>
            <a:rPr lang="en-GB" sz="1000" b="1" dirty="0">
              <a:latin typeface="Century Gothic" panose="020B0502020202020204" pitchFamily="34" charset="0"/>
            </a:rPr>
            <a:t>Accountability</a:t>
          </a:r>
        </a:p>
      </dgm:t>
    </dgm:pt>
    <dgm:pt modelId="{1F05EE94-F0EF-284F-BE00-7F502D524389}" type="parTrans" cxnId="{AA97D51C-22FD-064D-8C34-FCAAD97412AD}">
      <dgm:prSet/>
      <dgm:spPr/>
      <dgm:t>
        <a:bodyPr/>
        <a:lstStyle/>
        <a:p>
          <a:endParaRPr lang="en-GB" sz="1000" b="1">
            <a:latin typeface="Century Gothic" panose="020B0502020202020204" pitchFamily="34" charset="0"/>
          </a:endParaRPr>
        </a:p>
      </dgm:t>
    </dgm:pt>
    <dgm:pt modelId="{BF7B2F34-4933-3F49-8DAF-79AA5BA96C79}" type="sibTrans" cxnId="{AA97D51C-22FD-064D-8C34-FCAAD97412AD}">
      <dgm:prSet/>
      <dgm:spPr/>
      <dgm:t>
        <a:bodyPr/>
        <a:lstStyle/>
        <a:p>
          <a:endParaRPr lang="en-GB" sz="1000" b="1">
            <a:latin typeface="Century Gothic" panose="020B0502020202020204" pitchFamily="34" charset="0"/>
          </a:endParaRPr>
        </a:p>
      </dgm:t>
    </dgm:pt>
    <dgm:pt modelId="{0F611396-09B4-44CE-85B0-EF7516DB236E}" type="asst">
      <dgm:prSet phldrT="[Text]" custT="1"/>
      <dgm:spPr/>
      <dgm:t>
        <a:bodyPr/>
        <a:lstStyle/>
        <a:p>
          <a:r>
            <a:rPr lang="en-US" sz="1000" b="1" dirty="0">
              <a:latin typeface="Century Gothic" panose="020B0502020202020204" pitchFamily="34" charset="0"/>
            </a:rPr>
            <a:t>Public Affairs/Outreach</a:t>
          </a:r>
        </a:p>
      </dgm:t>
    </dgm:pt>
    <dgm:pt modelId="{69530829-F20A-4CF8-B5D8-57A6EA33D0C5}" type="sibTrans" cxnId="{2C49647D-B02F-43F0-9BB1-F11AA6934565}">
      <dgm:prSet/>
      <dgm:spPr/>
      <dgm:t>
        <a:bodyPr/>
        <a:lstStyle/>
        <a:p>
          <a:endParaRPr lang="en-US" sz="1000" b="1">
            <a:latin typeface="Century Gothic" panose="020B0502020202020204" pitchFamily="34" charset="0"/>
          </a:endParaRPr>
        </a:p>
      </dgm:t>
    </dgm:pt>
    <dgm:pt modelId="{ACDEE9FA-EF1A-4F8D-B140-21BF604460D9}" type="parTrans" cxnId="{2C49647D-B02F-43F0-9BB1-F11AA6934565}">
      <dgm:prSet/>
      <dgm:spPr/>
      <dgm:t>
        <a:bodyPr/>
        <a:lstStyle/>
        <a:p>
          <a:endParaRPr lang="en-US" sz="1000" b="1">
            <a:latin typeface="Century Gothic" panose="020B0502020202020204" pitchFamily="34" charset="0"/>
          </a:endParaRPr>
        </a:p>
      </dgm:t>
    </dgm:pt>
    <dgm:pt modelId="{5617D2E4-528E-934B-9EB2-F790C1105FE9}" type="asst">
      <dgm:prSet custT="1"/>
      <dgm:spPr/>
      <dgm:t>
        <a:bodyPr/>
        <a:lstStyle/>
        <a:p>
          <a:r>
            <a:rPr lang="en-GB" sz="1000" b="1" dirty="0">
              <a:latin typeface="Century Gothic" panose="020B0502020202020204" pitchFamily="34" charset="0"/>
            </a:rPr>
            <a:t>Focal Point: Logistics</a:t>
          </a:r>
        </a:p>
      </dgm:t>
    </dgm:pt>
    <dgm:pt modelId="{F5DF8F6D-2326-C44F-85C0-48E15B648BE2}" type="parTrans" cxnId="{EB967415-B8C6-184B-8F6F-ED4067549C48}">
      <dgm:prSet/>
      <dgm:spPr/>
      <dgm:t>
        <a:bodyPr/>
        <a:lstStyle/>
        <a:p>
          <a:endParaRPr lang="en-GB" sz="1000" b="1">
            <a:latin typeface="Century Gothic" panose="020B0502020202020204" pitchFamily="34" charset="0"/>
          </a:endParaRPr>
        </a:p>
      </dgm:t>
    </dgm:pt>
    <dgm:pt modelId="{4B59A33C-6E3F-224B-AB72-6C34BCD4983E}" type="sibTrans" cxnId="{EB967415-B8C6-184B-8F6F-ED4067549C48}">
      <dgm:prSet/>
      <dgm:spPr/>
      <dgm:t>
        <a:bodyPr/>
        <a:lstStyle/>
        <a:p>
          <a:endParaRPr lang="en-GB" sz="1000" b="1">
            <a:latin typeface="Century Gothic" panose="020B0502020202020204" pitchFamily="34" charset="0"/>
          </a:endParaRPr>
        </a:p>
      </dgm:t>
    </dgm:pt>
    <dgm:pt modelId="{93BD6E2E-9CCD-1041-8A74-62FB89BB9BED}" type="asst">
      <dgm:prSet custT="1"/>
      <dgm:spPr/>
      <dgm:t>
        <a:bodyPr/>
        <a:lstStyle/>
        <a:p>
          <a:r>
            <a:rPr lang="en-GB" sz="1000" b="1" dirty="0">
              <a:latin typeface="Century Gothic" panose="020B0502020202020204" pitchFamily="34" charset="0"/>
            </a:rPr>
            <a:t>Conduct and Discipline</a:t>
          </a:r>
        </a:p>
      </dgm:t>
    </dgm:pt>
    <dgm:pt modelId="{91719CDF-3955-3A47-8F51-87FB3B347D11}" type="parTrans" cxnId="{D55F1487-A19E-E547-A47A-6D13B2BCDCD6}">
      <dgm:prSet/>
      <dgm:spPr/>
      <dgm:t>
        <a:bodyPr/>
        <a:lstStyle/>
        <a:p>
          <a:endParaRPr lang="en-GB" sz="1000" b="1">
            <a:latin typeface="Century Gothic" panose="020B0502020202020204" pitchFamily="34" charset="0"/>
          </a:endParaRPr>
        </a:p>
      </dgm:t>
    </dgm:pt>
    <dgm:pt modelId="{A3E44061-D253-AB45-81B8-A55118A68B17}" type="sibTrans" cxnId="{D55F1487-A19E-E547-A47A-6D13B2BCDCD6}">
      <dgm:prSet/>
      <dgm:spPr/>
      <dgm:t>
        <a:bodyPr/>
        <a:lstStyle/>
        <a:p>
          <a:endParaRPr lang="en-GB" sz="1000" b="1">
            <a:latin typeface="Century Gothic" panose="020B0502020202020204" pitchFamily="34" charset="0"/>
          </a:endParaRPr>
        </a:p>
      </dgm:t>
    </dgm:pt>
    <dgm:pt modelId="{BC38C50F-EF23-624E-B8B0-4FE5FEAC4163}" type="asst">
      <dgm:prSet custT="1"/>
      <dgm:spPr/>
      <dgm:t>
        <a:bodyPr/>
        <a:lstStyle/>
        <a:p>
          <a:r>
            <a:rPr lang="en-GB" sz="1000" b="1" dirty="0">
              <a:latin typeface="Century Gothic" panose="020B0502020202020204" pitchFamily="34" charset="0"/>
            </a:rPr>
            <a:t>Focal Point: Procurement</a:t>
          </a:r>
        </a:p>
      </dgm:t>
    </dgm:pt>
    <dgm:pt modelId="{2DAD91D1-2393-6D49-ABAB-7A48DE0CDEBE}" type="parTrans" cxnId="{D9495081-30CB-534F-9BC8-756CC32F08D7}">
      <dgm:prSet/>
      <dgm:spPr/>
      <dgm:t>
        <a:bodyPr/>
        <a:lstStyle/>
        <a:p>
          <a:endParaRPr lang="en-GB" sz="1000" b="1">
            <a:latin typeface="Century Gothic" panose="020B0502020202020204" pitchFamily="34" charset="0"/>
          </a:endParaRPr>
        </a:p>
      </dgm:t>
    </dgm:pt>
    <dgm:pt modelId="{1534625C-9AF6-8D46-B16F-BDE9801E0656}" type="sibTrans" cxnId="{D9495081-30CB-534F-9BC8-756CC32F08D7}">
      <dgm:prSet/>
      <dgm:spPr/>
      <dgm:t>
        <a:bodyPr/>
        <a:lstStyle/>
        <a:p>
          <a:endParaRPr lang="en-GB" sz="1000" b="1">
            <a:latin typeface="Century Gothic" panose="020B0502020202020204" pitchFamily="34" charset="0"/>
          </a:endParaRPr>
        </a:p>
      </dgm:t>
    </dgm:pt>
    <dgm:pt modelId="{382B91B1-078B-BB4A-8033-7289EE14867C}" type="asst">
      <dgm:prSet custT="1"/>
      <dgm:spPr/>
      <dgm:t>
        <a:bodyPr/>
        <a:lstStyle/>
        <a:p>
          <a:r>
            <a:rPr lang="en-GB" sz="1000" b="1" dirty="0">
              <a:latin typeface="Century Gothic" panose="020B0502020202020204" pitchFamily="34" charset="0"/>
            </a:rPr>
            <a:t>Human Resources</a:t>
          </a:r>
        </a:p>
      </dgm:t>
    </dgm:pt>
    <dgm:pt modelId="{42B96AC4-9EE9-8748-B99B-59E1133216FD}" type="parTrans" cxnId="{59EDE2FA-F8B2-C54C-99D2-1F2C2DD03FFE}">
      <dgm:prSet/>
      <dgm:spPr/>
      <dgm:t>
        <a:bodyPr/>
        <a:lstStyle/>
        <a:p>
          <a:endParaRPr lang="en-GB" sz="1000" b="1">
            <a:latin typeface="Century Gothic" panose="020B0502020202020204" pitchFamily="34" charset="0"/>
          </a:endParaRPr>
        </a:p>
      </dgm:t>
    </dgm:pt>
    <dgm:pt modelId="{E7756521-A97F-B241-9566-03C7C5486A69}" type="sibTrans" cxnId="{59EDE2FA-F8B2-C54C-99D2-1F2C2DD03FFE}">
      <dgm:prSet/>
      <dgm:spPr/>
      <dgm:t>
        <a:bodyPr/>
        <a:lstStyle/>
        <a:p>
          <a:endParaRPr lang="en-GB" sz="1000" b="1">
            <a:latin typeface="Century Gothic" panose="020B0502020202020204" pitchFamily="34" charset="0"/>
          </a:endParaRPr>
        </a:p>
      </dgm:t>
    </dgm:pt>
    <dgm:pt modelId="{83FED8F0-41D4-4D40-B7EB-ABF2D6109BC1}" type="asst">
      <dgm:prSet custT="1"/>
      <dgm:spPr/>
      <dgm:t>
        <a:bodyPr/>
        <a:lstStyle/>
        <a:p>
          <a:r>
            <a:rPr lang="en-GB" sz="1000" b="1" dirty="0">
              <a:latin typeface="Century Gothic" panose="020B0502020202020204" pitchFamily="34" charset="0"/>
            </a:rPr>
            <a:t>Focal Point: </a:t>
          </a:r>
          <a:br>
            <a:rPr lang="en-GB" sz="1000" b="1" dirty="0">
              <a:latin typeface="Century Gothic" panose="020B0502020202020204" pitchFamily="34" charset="0"/>
            </a:rPr>
          </a:br>
          <a:r>
            <a:rPr lang="en-GB" sz="1000" b="1" dirty="0">
              <a:latin typeface="Century Gothic" panose="020B0502020202020204" pitchFamily="34" charset="0"/>
            </a:rPr>
            <a:t>Finance</a:t>
          </a:r>
        </a:p>
      </dgm:t>
    </dgm:pt>
    <dgm:pt modelId="{C035F938-C203-4542-BD0C-BA002B0CA90A}" type="parTrans" cxnId="{B37B80B5-A73E-AA43-B511-B5AA74F976F4}">
      <dgm:prSet/>
      <dgm:spPr/>
      <dgm:t>
        <a:bodyPr/>
        <a:lstStyle/>
        <a:p>
          <a:endParaRPr lang="en-GB" sz="1000" b="1">
            <a:latin typeface="Century Gothic" panose="020B0502020202020204" pitchFamily="34" charset="0"/>
          </a:endParaRPr>
        </a:p>
      </dgm:t>
    </dgm:pt>
    <dgm:pt modelId="{4C9FE145-397D-0F4A-91B0-E4FCAC0E9BCE}" type="sibTrans" cxnId="{B37B80B5-A73E-AA43-B511-B5AA74F976F4}">
      <dgm:prSet/>
      <dgm:spPr/>
      <dgm:t>
        <a:bodyPr/>
        <a:lstStyle/>
        <a:p>
          <a:endParaRPr lang="en-GB" sz="1000" b="1">
            <a:latin typeface="Century Gothic" panose="020B0502020202020204" pitchFamily="34" charset="0"/>
          </a:endParaRPr>
        </a:p>
      </dgm:t>
    </dgm:pt>
    <dgm:pt modelId="{01CC6C90-C57D-6747-84AF-C3AE0C2085F4}" type="asst">
      <dgm:prSet custT="1"/>
      <dgm:spPr/>
      <dgm:t>
        <a:bodyPr/>
        <a:lstStyle/>
        <a:p>
          <a:r>
            <a:rPr lang="en-GB" sz="1000" b="1" dirty="0">
              <a:latin typeface="Century Gothic" panose="020B0502020202020204" pitchFamily="34" charset="0"/>
            </a:rPr>
            <a:t>ICT</a:t>
          </a:r>
        </a:p>
      </dgm:t>
    </dgm:pt>
    <dgm:pt modelId="{673CE29E-092A-E94E-8198-07E1D78354F1}" type="parTrans" cxnId="{E781CD92-A3DC-3549-9F68-C277076D6555}">
      <dgm:prSet/>
      <dgm:spPr/>
      <dgm:t>
        <a:bodyPr/>
        <a:lstStyle/>
        <a:p>
          <a:endParaRPr lang="en-GB" sz="1000" b="1">
            <a:latin typeface="Century Gothic" panose="020B0502020202020204" pitchFamily="34" charset="0"/>
          </a:endParaRPr>
        </a:p>
      </dgm:t>
    </dgm:pt>
    <dgm:pt modelId="{C3D70E6B-E0D1-7F48-BFDD-6A773AAF086D}" type="sibTrans" cxnId="{E781CD92-A3DC-3549-9F68-C277076D6555}">
      <dgm:prSet/>
      <dgm:spPr/>
      <dgm:t>
        <a:bodyPr/>
        <a:lstStyle/>
        <a:p>
          <a:endParaRPr lang="en-GB" sz="1000" b="1">
            <a:latin typeface="Century Gothic" panose="020B0502020202020204" pitchFamily="34" charset="0"/>
          </a:endParaRPr>
        </a:p>
      </dgm:t>
    </dgm:pt>
    <dgm:pt modelId="{491D8EB2-9656-7C4F-93FD-1A95D5047C33}" type="asst">
      <dgm:prSet custT="1"/>
      <dgm:spPr/>
      <dgm:t>
        <a:bodyPr/>
        <a:lstStyle/>
        <a:p>
          <a:r>
            <a:rPr lang="en-GB" sz="1000" b="1" dirty="0">
              <a:latin typeface="Century Gothic" panose="020B0502020202020204" pitchFamily="34" charset="0"/>
            </a:rPr>
            <a:t>Induction and Training</a:t>
          </a:r>
        </a:p>
      </dgm:t>
    </dgm:pt>
    <dgm:pt modelId="{7621EC87-2796-414E-8880-3CBEEEAF550B}" type="parTrans" cxnId="{A60775F7-4BDE-0C44-92BA-1CCC1B062449}">
      <dgm:prSet/>
      <dgm:spPr/>
      <dgm:t>
        <a:bodyPr/>
        <a:lstStyle/>
        <a:p>
          <a:endParaRPr lang="en-GB" sz="1000" b="1">
            <a:latin typeface="Century Gothic" panose="020B0502020202020204" pitchFamily="34" charset="0"/>
          </a:endParaRPr>
        </a:p>
      </dgm:t>
    </dgm:pt>
    <dgm:pt modelId="{F1BB9D7B-E9C0-1A4E-AF65-1A875FC08EF9}" type="sibTrans" cxnId="{A60775F7-4BDE-0C44-92BA-1CCC1B062449}">
      <dgm:prSet/>
      <dgm:spPr/>
      <dgm:t>
        <a:bodyPr/>
        <a:lstStyle/>
        <a:p>
          <a:endParaRPr lang="en-GB" sz="1000" b="1">
            <a:latin typeface="Century Gothic" panose="020B0502020202020204" pitchFamily="34" charset="0"/>
          </a:endParaRPr>
        </a:p>
      </dgm:t>
    </dgm:pt>
    <dgm:pt modelId="{B6C22FB2-8889-E74C-AFA3-54AD71D33A98}" type="asst">
      <dgm:prSet custT="1"/>
      <dgm:spPr/>
      <dgm:t>
        <a:bodyPr/>
        <a:lstStyle/>
        <a:p>
          <a:r>
            <a:rPr lang="en-GB" sz="1000" b="1" dirty="0">
              <a:latin typeface="Century Gothic" panose="020B0502020202020204" pitchFamily="34" charset="0"/>
            </a:rPr>
            <a:t>Records Management</a:t>
          </a:r>
        </a:p>
      </dgm:t>
    </dgm:pt>
    <dgm:pt modelId="{07958AA0-8931-8947-BD09-0D20F94E5CD9}" type="parTrans" cxnId="{A40F6856-F504-5D43-ADD4-2E164899B98E}">
      <dgm:prSet/>
      <dgm:spPr/>
      <dgm:t>
        <a:bodyPr/>
        <a:lstStyle/>
        <a:p>
          <a:endParaRPr lang="en-GB" sz="1000" b="1">
            <a:latin typeface="Century Gothic" panose="020B0502020202020204" pitchFamily="34" charset="0"/>
          </a:endParaRPr>
        </a:p>
      </dgm:t>
    </dgm:pt>
    <dgm:pt modelId="{E8078006-A808-534C-80B0-F40BC51566F7}" type="sibTrans" cxnId="{A40F6856-F504-5D43-ADD4-2E164899B98E}">
      <dgm:prSet/>
      <dgm:spPr/>
      <dgm:t>
        <a:bodyPr/>
        <a:lstStyle/>
        <a:p>
          <a:endParaRPr lang="en-GB" sz="1000" b="1">
            <a:latin typeface="Century Gothic" panose="020B0502020202020204" pitchFamily="34" charset="0"/>
          </a:endParaRPr>
        </a:p>
      </dgm:t>
    </dgm:pt>
    <dgm:pt modelId="{637B7118-C70E-5540-B8CC-8309723F2DDA}" type="asst">
      <dgm:prSet custT="1"/>
      <dgm:spPr/>
      <dgm:t>
        <a:bodyPr/>
        <a:lstStyle/>
        <a:p>
          <a:r>
            <a:rPr lang="en-GB" sz="1000" b="1" dirty="0">
              <a:latin typeface="Century Gothic" panose="020B0502020202020204" pitchFamily="34" charset="0"/>
            </a:rPr>
            <a:t>Staff Welfare</a:t>
          </a:r>
        </a:p>
      </dgm:t>
    </dgm:pt>
    <dgm:pt modelId="{29E01CF0-7B51-8643-96A0-F9F5A6D136AE}" type="parTrans" cxnId="{32C06E81-6BF3-8B4B-AEA4-2F75FAD5FDEE}">
      <dgm:prSet/>
      <dgm:spPr/>
      <dgm:t>
        <a:bodyPr/>
        <a:lstStyle/>
        <a:p>
          <a:endParaRPr lang="en-GB" sz="1000" b="1">
            <a:latin typeface="Century Gothic" panose="020B0502020202020204" pitchFamily="34" charset="0"/>
          </a:endParaRPr>
        </a:p>
      </dgm:t>
    </dgm:pt>
    <dgm:pt modelId="{1DED1BC9-774E-DA48-AB60-CBBA690F73EB}" type="sibTrans" cxnId="{32C06E81-6BF3-8B4B-AEA4-2F75FAD5FDEE}">
      <dgm:prSet/>
      <dgm:spPr/>
      <dgm:t>
        <a:bodyPr/>
        <a:lstStyle/>
        <a:p>
          <a:endParaRPr lang="en-GB" sz="1000" b="1">
            <a:latin typeface="Century Gothic" panose="020B0502020202020204" pitchFamily="34" charset="0"/>
          </a:endParaRPr>
        </a:p>
      </dgm:t>
    </dgm:pt>
    <dgm:pt modelId="{E2B42204-79BF-B747-9198-15897557BE2C}" type="asst">
      <dgm:prSet custT="1"/>
      <dgm:spPr/>
      <dgm:t>
        <a:bodyPr/>
        <a:lstStyle/>
        <a:p>
          <a:r>
            <a:rPr lang="en-GB" sz="1000" b="1" dirty="0">
              <a:latin typeface="Century Gothic" panose="020B0502020202020204" pitchFamily="34" charset="0"/>
            </a:rPr>
            <a:t>Policing Services</a:t>
          </a:r>
        </a:p>
      </dgm:t>
    </dgm:pt>
    <dgm:pt modelId="{7CA638AA-BB4A-E34C-8B95-41DB44357C66}" type="parTrans" cxnId="{7882365A-A259-8245-9819-D37C0E976C4A}">
      <dgm:prSet/>
      <dgm:spPr/>
      <dgm:t>
        <a:bodyPr/>
        <a:lstStyle/>
        <a:p>
          <a:endParaRPr lang="en-GB" sz="1000" b="1">
            <a:latin typeface="Century Gothic" panose="020B0502020202020204" pitchFamily="34" charset="0"/>
          </a:endParaRPr>
        </a:p>
      </dgm:t>
    </dgm:pt>
    <dgm:pt modelId="{3B64E100-1E05-2940-8169-E95E6E2ACF69}" type="sibTrans" cxnId="{7882365A-A259-8245-9819-D37C0E976C4A}">
      <dgm:prSet/>
      <dgm:spPr/>
      <dgm:t>
        <a:bodyPr/>
        <a:lstStyle/>
        <a:p>
          <a:endParaRPr lang="en-GB" sz="1000" b="1">
            <a:latin typeface="Century Gothic" panose="020B0502020202020204" pitchFamily="34" charset="0"/>
          </a:endParaRPr>
        </a:p>
      </dgm:t>
    </dgm:pt>
    <dgm:pt modelId="{EDEFF8D5-EB88-8F41-AE99-E56DDA7D5FC5}" type="asst">
      <dgm:prSet custT="1"/>
      <dgm:spPr/>
      <dgm:t>
        <a:bodyPr/>
        <a:lstStyle/>
        <a:p>
          <a:r>
            <a:rPr lang="en-GB" sz="1000" b="1" dirty="0">
              <a:latin typeface="Century Gothic" panose="020B0502020202020204" pitchFamily="34" charset="0"/>
            </a:rPr>
            <a:t>Enabling Services</a:t>
          </a:r>
        </a:p>
      </dgm:t>
    </dgm:pt>
    <dgm:pt modelId="{28DF0ACB-92C2-1A4B-A26C-52C592367626}" type="parTrans" cxnId="{87347390-730F-3643-A8C8-60D081D0E972}">
      <dgm:prSet/>
      <dgm:spPr/>
      <dgm:t>
        <a:bodyPr/>
        <a:lstStyle/>
        <a:p>
          <a:endParaRPr lang="en-GB" sz="1000" b="1">
            <a:latin typeface="Century Gothic" panose="020B0502020202020204" pitchFamily="34" charset="0"/>
          </a:endParaRPr>
        </a:p>
      </dgm:t>
    </dgm:pt>
    <dgm:pt modelId="{7B407A85-B50D-FF4A-841C-8D8D8C669135}" type="sibTrans" cxnId="{87347390-730F-3643-A8C8-60D081D0E972}">
      <dgm:prSet/>
      <dgm:spPr/>
      <dgm:t>
        <a:bodyPr/>
        <a:lstStyle/>
        <a:p>
          <a:endParaRPr lang="en-GB" sz="1000" b="1">
            <a:latin typeface="Century Gothic" panose="020B0502020202020204" pitchFamily="34" charset="0"/>
          </a:endParaRPr>
        </a:p>
      </dgm:t>
    </dgm:pt>
    <dgm:pt modelId="{88A65C61-F2CD-E446-B78F-833FECD9813B}" type="asst">
      <dgm:prSet custT="1"/>
      <dgm:spPr/>
      <dgm:t>
        <a:bodyPr/>
        <a:lstStyle/>
        <a:p>
          <a:r>
            <a:rPr lang="en-GB" sz="1000" b="1" dirty="0">
              <a:latin typeface="Century Gothic" panose="020B0502020202020204" pitchFamily="34" charset="0"/>
            </a:rPr>
            <a:t>Policy Formulation on Policing</a:t>
          </a:r>
        </a:p>
      </dgm:t>
    </dgm:pt>
    <dgm:pt modelId="{80B79E37-FD86-0E48-B1A1-1322464ED951}" type="parTrans" cxnId="{571C7E1E-230C-E94F-803F-A67A5CC6C802}">
      <dgm:prSet/>
      <dgm:spPr/>
      <dgm:t>
        <a:bodyPr/>
        <a:lstStyle/>
        <a:p>
          <a:endParaRPr lang="en-GB" sz="1000" b="1">
            <a:latin typeface="Century Gothic" panose="020B0502020202020204" pitchFamily="34" charset="0"/>
          </a:endParaRPr>
        </a:p>
      </dgm:t>
    </dgm:pt>
    <dgm:pt modelId="{CF9B15E5-8FE7-E941-8AA2-F01E7AE5DC24}" type="sibTrans" cxnId="{571C7E1E-230C-E94F-803F-A67A5CC6C802}">
      <dgm:prSet/>
      <dgm:spPr/>
      <dgm:t>
        <a:bodyPr/>
        <a:lstStyle/>
        <a:p>
          <a:endParaRPr lang="en-GB" sz="1000" b="1">
            <a:latin typeface="Century Gothic" panose="020B0502020202020204" pitchFamily="34" charset="0"/>
          </a:endParaRPr>
        </a:p>
      </dgm:t>
    </dgm:pt>
    <dgm:pt modelId="{530B121F-1B25-844B-AD5B-935E7E0B05D1}" type="asst">
      <dgm:prSet custT="1"/>
      <dgm:spPr/>
      <dgm:t>
        <a:bodyPr/>
        <a:lstStyle/>
        <a:p>
          <a:r>
            <a:rPr lang="en-GB" sz="1000" b="1" dirty="0">
              <a:latin typeface="Century Gothic" panose="020B0502020202020204" pitchFamily="34" charset="0"/>
            </a:rPr>
            <a:t>Accountability/</a:t>
          </a:r>
          <a:br>
            <a:rPr lang="en-GB" sz="1000" b="1" dirty="0">
              <a:latin typeface="Century Gothic" panose="020B0502020202020204" pitchFamily="34" charset="0"/>
            </a:rPr>
          </a:br>
          <a:r>
            <a:rPr lang="en-GB" sz="1000" b="1" dirty="0">
              <a:latin typeface="Century Gothic" panose="020B0502020202020204" pitchFamily="34" charset="0"/>
            </a:rPr>
            <a:t>Governance</a:t>
          </a:r>
        </a:p>
      </dgm:t>
    </dgm:pt>
    <dgm:pt modelId="{150BF075-2446-D74C-B8D1-AC547C9F5878}" type="parTrans" cxnId="{D49E64A7-F1C9-484C-A0EA-582BBA20EA4B}">
      <dgm:prSet/>
      <dgm:spPr/>
      <dgm:t>
        <a:bodyPr/>
        <a:lstStyle/>
        <a:p>
          <a:endParaRPr lang="en-GB" sz="1000" b="1">
            <a:latin typeface="Century Gothic" panose="020B0502020202020204" pitchFamily="34" charset="0"/>
          </a:endParaRPr>
        </a:p>
      </dgm:t>
    </dgm:pt>
    <dgm:pt modelId="{329BFD9C-342D-AF4C-A516-3CEAE08C64B8}" type="sibTrans" cxnId="{D49E64A7-F1C9-484C-A0EA-582BBA20EA4B}">
      <dgm:prSet/>
      <dgm:spPr/>
      <dgm:t>
        <a:bodyPr/>
        <a:lstStyle/>
        <a:p>
          <a:endParaRPr lang="en-GB" sz="1000" b="1">
            <a:latin typeface="Century Gothic" panose="020B0502020202020204" pitchFamily="34" charset="0"/>
          </a:endParaRPr>
        </a:p>
      </dgm:t>
    </dgm:pt>
    <dgm:pt modelId="{54571110-1D9B-C148-9000-5C225B1670B8}" type="asst">
      <dgm:prSet custT="1"/>
      <dgm:spPr/>
      <dgm:t>
        <a:bodyPr/>
        <a:lstStyle/>
        <a:p>
          <a:r>
            <a:rPr lang="en-GB" sz="1000" b="1" dirty="0">
              <a:latin typeface="Century Gothic" panose="020B0502020202020204" pitchFamily="34" charset="0"/>
            </a:rPr>
            <a:t>Stakeholder Engagement</a:t>
          </a:r>
        </a:p>
      </dgm:t>
    </dgm:pt>
    <dgm:pt modelId="{226D39ED-4C16-A241-BB74-0D91A06A7276}" type="parTrans" cxnId="{AFF1E09B-A08F-7944-9DDA-1A4FE9CDA1D9}">
      <dgm:prSet/>
      <dgm:spPr/>
      <dgm:t>
        <a:bodyPr/>
        <a:lstStyle/>
        <a:p>
          <a:endParaRPr lang="en-GB" sz="1000" b="1">
            <a:latin typeface="Century Gothic" panose="020B0502020202020204" pitchFamily="34" charset="0"/>
          </a:endParaRPr>
        </a:p>
      </dgm:t>
    </dgm:pt>
    <dgm:pt modelId="{FB4FFC1C-FE9C-7A48-88C3-9D1169CC7BAA}" type="sibTrans" cxnId="{AFF1E09B-A08F-7944-9DDA-1A4FE9CDA1D9}">
      <dgm:prSet/>
      <dgm:spPr/>
      <dgm:t>
        <a:bodyPr/>
        <a:lstStyle/>
        <a:p>
          <a:endParaRPr lang="en-GB" sz="1000" b="1">
            <a:latin typeface="Century Gothic" panose="020B0502020202020204" pitchFamily="34" charset="0"/>
          </a:endParaRPr>
        </a:p>
      </dgm:t>
    </dgm:pt>
    <dgm:pt modelId="{837B01E1-0C72-5346-89B6-B3120A063F11}" type="asst">
      <dgm:prSet custT="1"/>
      <dgm:spPr/>
      <dgm:t>
        <a:bodyPr/>
        <a:lstStyle/>
        <a:p>
          <a:r>
            <a:rPr lang="en-GB" sz="1000" b="1" dirty="0">
              <a:latin typeface="Century Gothic" panose="020B0502020202020204" pitchFamily="34" charset="0"/>
            </a:rPr>
            <a:t>Public Safety</a:t>
          </a:r>
        </a:p>
      </dgm:t>
    </dgm:pt>
    <dgm:pt modelId="{6C01DA44-E990-2848-9E30-F8E34DE6BAB6}" type="parTrans" cxnId="{AD290F6D-1035-1A4F-9AEB-08013399A1E4}">
      <dgm:prSet/>
      <dgm:spPr/>
      <dgm:t>
        <a:bodyPr/>
        <a:lstStyle/>
        <a:p>
          <a:endParaRPr lang="en-GB" sz="1000" b="1">
            <a:latin typeface="Century Gothic" panose="020B0502020202020204" pitchFamily="34" charset="0"/>
          </a:endParaRPr>
        </a:p>
      </dgm:t>
    </dgm:pt>
    <dgm:pt modelId="{2900C6DB-DA8A-C449-8B56-D5E6EDAA6A16}" type="sibTrans" cxnId="{AD290F6D-1035-1A4F-9AEB-08013399A1E4}">
      <dgm:prSet/>
      <dgm:spPr/>
      <dgm:t>
        <a:bodyPr/>
        <a:lstStyle/>
        <a:p>
          <a:endParaRPr lang="en-GB" sz="1000" b="1">
            <a:latin typeface="Century Gothic" panose="020B0502020202020204" pitchFamily="34" charset="0"/>
          </a:endParaRPr>
        </a:p>
      </dgm:t>
    </dgm:pt>
    <dgm:pt modelId="{ED41B451-A0B0-E849-A0A6-4D9D9E5DB267}" type="asst">
      <dgm:prSet custT="1"/>
      <dgm:spPr/>
      <dgm:t>
        <a:bodyPr/>
        <a:lstStyle/>
        <a:p>
          <a:r>
            <a:rPr lang="en-GB" sz="1000" b="1" dirty="0">
              <a:latin typeface="Century Gothic" panose="020B0502020202020204" pitchFamily="34" charset="0"/>
            </a:rPr>
            <a:t>Investigations</a:t>
          </a:r>
        </a:p>
      </dgm:t>
    </dgm:pt>
    <dgm:pt modelId="{884C0D55-0D49-714B-B097-AFCF2F7CF087}" type="parTrans" cxnId="{FA446FA6-E236-EC42-8304-6D2DE307CDB6}">
      <dgm:prSet/>
      <dgm:spPr/>
      <dgm:t>
        <a:bodyPr/>
        <a:lstStyle/>
        <a:p>
          <a:endParaRPr lang="en-GB" sz="1000" b="1">
            <a:latin typeface="Century Gothic" panose="020B0502020202020204" pitchFamily="34" charset="0"/>
          </a:endParaRPr>
        </a:p>
      </dgm:t>
    </dgm:pt>
    <dgm:pt modelId="{10D8304F-E374-AA4A-803D-A09111D72FF2}" type="sibTrans" cxnId="{FA446FA6-E236-EC42-8304-6D2DE307CDB6}">
      <dgm:prSet/>
      <dgm:spPr/>
      <dgm:t>
        <a:bodyPr/>
        <a:lstStyle/>
        <a:p>
          <a:endParaRPr lang="en-GB" sz="1000" b="1">
            <a:latin typeface="Century Gothic" panose="020B0502020202020204" pitchFamily="34" charset="0"/>
          </a:endParaRPr>
        </a:p>
      </dgm:t>
    </dgm:pt>
    <dgm:pt modelId="{23322747-8E0F-094B-ABB3-B42B42CB7C06}" type="asst">
      <dgm:prSet custT="1"/>
      <dgm:spPr/>
      <dgm:t>
        <a:bodyPr/>
        <a:lstStyle/>
        <a:p>
          <a:r>
            <a:rPr lang="en-GB" sz="1000" b="1" dirty="0">
              <a:latin typeface="Century Gothic" panose="020B0502020202020204" pitchFamily="34" charset="0"/>
            </a:rPr>
            <a:t>Special Operations</a:t>
          </a:r>
        </a:p>
      </dgm:t>
    </dgm:pt>
    <dgm:pt modelId="{3EC93D49-A5D3-4F45-AE14-044509E1F924}" type="parTrans" cxnId="{A3DD21B9-90A4-8D41-83D4-8DEA9CB480DA}">
      <dgm:prSet/>
      <dgm:spPr/>
      <dgm:t>
        <a:bodyPr/>
        <a:lstStyle/>
        <a:p>
          <a:endParaRPr lang="en-GB" sz="1000" b="1">
            <a:latin typeface="Century Gothic" panose="020B0502020202020204" pitchFamily="34" charset="0"/>
          </a:endParaRPr>
        </a:p>
      </dgm:t>
    </dgm:pt>
    <dgm:pt modelId="{A3AF8502-6FE9-A14D-9A17-F61C0248D61E}" type="sibTrans" cxnId="{A3DD21B9-90A4-8D41-83D4-8DEA9CB480DA}">
      <dgm:prSet/>
      <dgm:spPr/>
      <dgm:t>
        <a:bodyPr/>
        <a:lstStyle/>
        <a:p>
          <a:endParaRPr lang="en-GB" sz="1000" b="1">
            <a:latin typeface="Century Gothic" panose="020B0502020202020204" pitchFamily="34" charset="0"/>
          </a:endParaRPr>
        </a:p>
      </dgm:t>
    </dgm:pt>
    <dgm:pt modelId="{99EA1DE4-172D-6843-ABE7-2CAC05089CF4}" type="asst">
      <dgm:prSet custT="1"/>
      <dgm:spPr/>
      <dgm:t>
        <a:bodyPr/>
        <a:lstStyle/>
        <a:p>
          <a:r>
            <a:rPr lang="en-GB" sz="1000" b="1" dirty="0">
              <a:latin typeface="Century Gothic" panose="020B0502020202020204" pitchFamily="34" charset="0"/>
            </a:rPr>
            <a:t>Community-Oriented Policing</a:t>
          </a:r>
        </a:p>
      </dgm:t>
    </dgm:pt>
    <dgm:pt modelId="{E31B052D-5802-DA44-85BD-8C8D2D514D92}" type="parTrans" cxnId="{865758A8-6885-C448-A3B2-F8B831C9E30C}">
      <dgm:prSet/>
      <dgm:spPr/>
      <dgm:t>
        <a:bodyPr/>
        <a:lstStyle/>
        <a:p>
          <a:endParaRPr lang="en-GB" sz="1000" b="1">
            <a:latin typeface="Century Gothic" panose="020B0502020202020204" pitchFamily="34" charset="0"/>
          </a:endParaRPr>
        </a:p>
      </dgm:t>
    </dgm:pt>
    <dgm:pt modelId="{3579B4F6-34A0-5049-8B37-48BC09123D34}" type="sibTrans" cxnId="{865758A8-6885-C448-A3B2-F8B831C9E30C}">
      <dgm:prSet/>
      <dgm:spPr/>
      <dgm:t>
        <a:bodyPr/>
        <a:lstStyle/>
        <a:p>
          <a:endParaRPr lang="en-GB" sz="1000" b="1">
            <a:latin typeface="Century Gothic" panose="020B0502020202020204" pitchFamily="34" charset="0"/>
          </a:endParaRPr>
        </a:p>
      </dgm:t>
    </dgm:pt>
    <dgm:pt modelId="{20396797-B507-46F7-8BA0-AABA5CFA2C93}" type="pres">
      <dgm:prSet presAssocID="{8BD8EC27-BB26-486A-B09C-5D5ACA8CF67B}" presName="hierChild1" presStyleCnt="0">
        <dgm:presLayoutVars>
          <dgm:orgChart val="1"/>
          <dgm:chPref val="1"/>
          <dgm:dir/>
          <dgm:animOne val="branch"/>
          <dgm:animLvl val="lvl"/>
          <dgm:resizeHandles/>
        </dgm:presLayoutVars>
      </dgm:prSet>
      <dgm:spPr/>
    </dgm:pt>
    <dgm:pt modelId="{FD41A9B7-0987-4108-AED6-E364F0813B81}" type="pres">
      <dgm:prSet presAssocID="{65B011FF-9A9B-4696-995C-8D8FDD513239}" presName="hierRoot1" presStyleCnt="0">
        <dgm:presLayoutVars>
          <dgm:hierBranch val="init"/>
        </dgm:presLayoutVars>
      </dgm:prSet>
      <dgm:spPr/>
    </dgm:pt>
    <dgm:pt modelId="{853C2085-5761-4F9B-A2ED-C50620B7BC9B}" type="pres">
      <dgm:prSet presAssocID="{65B011FF-9A9B-4696-995C-8D8FDD513239}" presName="rootComposite1" presStyleCnt="0"/>
      <dgm:spPr/>
    </dgm:pt>
    <dgm:pt modelId="{5DAD331E-5320-4333-90CD-3B26BD7B65B3}" type="pres">
      <dgm:prSet presAssocID="{65B011FF-9A9B-4696-995C-8D8FDD513239}" presName="rootText1" presStyleLbl="node0" presStyleIdx="0" presStyleCnt="1" custLinFactX="-14344" custLinFactNeighborX="-100000" custLinFactNeighborY="-17388">
        <dgm:presLayoutVars>
          <dgm:chPref val="3"/>
        </dgm:presLayoutVars>
      </dgm:prSet>
      <dgm:spPr/>
    </dgm:pt>
    <dgm:pt modelId="{A103F237-7E33-4346-80FA-C998BBD06ADE}" type="pres">
      <dgm:prSet presAssocID="{65B011FF-9A9B-4696-995C-8D8FDD513239}" presName="rootConnector1" presStyleLbl="node1" presStyleIdx="0" presStyleCnt="0"/>
      <dgm:spPr/>
    </dgm:pt>
    <dgm:pt modelId="{388E477F-9BFA-499B-A144-4955BB4DAF4C}" type="pres">
      <dgm:prSet presAssocID="{65B011FF-9A9B-4696-995C-8D8FDD513239}" presName="hierChild2" presStyleCnt="0"/>
      <dgm:spPr/>
    </dgm:pt>
    <dgm:pt modelId="{C73A5790-8ED2-4A25-80C6-816259150D78}" type="pres">
      <dgm:prSet presAssocID="{1433F132-2700-4FC9-8431-A235CDC2989F}" presName="Name37" presStyleLbl="parChTrans1D2" presStyleIdx="0" presStyleCnt="9"/>
      <dgm:spPr/>
    </dgm:pt>
    <dgm:pt modelId="{BDFF9ED9-61B7-4CA8-9E74-19F986C86C1C}" type="pres">
      <dgm:prSet presAssocID="{4EDF62C2-4A3B-41E7-9D31-8420894417A8}" presName="hierRoot2" presStyleCnt="0">
        <dgm:presLayoutVars>
          <dgm:hierBranch val="init"/>
        </dgm:presLayoutVars>
      </dgm:prSet>
      <dgm:spPr/>
    </dgm:pt>
    <dgm:pt modelId="{8C127F63-0DA9-4A82-A86B-5F7D5E1E0C92}" type="pres">
      <dgm:prSet presAssocID="{4EDF62C2-4A3B-41E7-9D31-8420894417A8}" presName="rootComposite" presStyleCnt="0"/>
      <dgm:spPr/>
    </dgm:pt>
    <dgm:pt modelId="{CB3C56DB-14D4-46DA-977F-315B15E4B454}" type="pres">
      <dgm:prSet presAssocID="{4EDF62C2-4A3B-41E7-9D31-8420894417A8}" presName="rootText" presStyleLbl="node2" presStyleIdx="0" presStyleCnt="3" custScaleX="122360" custScaleY="128371" custLinFactY="-100000" custLinFactNeighborX="-11713" custLinFactNeighborY="-102826">
        <dgm:presLayoutVars>
          <dgm:chPref val="3"/>
        </dgm:presLayoutVars>
      </dgm:prSet>
      <dgm:spPr/>
    </dgm:pt>
    <dgm:pt modelId="{39E47245-390D-491B-99D1-86636F4BCDA3}" type="pres">
      <dgm:prSet presAssocID="{4EDF62C2-4A3B-41E7-9D31-8420894417A8}" presName="rootConnector" presStyleLbl="node2" presStyleIdx="0" presStyleCnt="3"/>
      <dgm:spPr/>
    </dgm:pt>
    <dgm:pt modelId="{8D7C0A2A-0128-4187-86D3-C13569155837}" type="pres">
      <dgm:prSet presAssocID="{4EDF62C2-4A3B-41E7-9D31-8420894417A8}" presName="hierChild4" presStyleCnt="0"/>
      <dgm:spPr/>
    </dgm:pt>
    <dgm:pt modelId="{82F92AAF-6F35-4B11-B044-BBE46AB03BB4}" type="pres">
      <dgm:prSet presAssocID="{4EDF62C2-4A3B-41E7-9D31-8420894417A8}" presName="hierChild5" presStyleCnt="0"/>
      <dgm:spPr/>
    </dgm:pt>
    <dgm:pt modelId="{3097C770-8B76-E64D-8C06-6758EB89E82F}" type="pres">
      <dgm:prSet presAssocID="{7CA638AA-BB4A-E34C-8B95-41DB44357C66}" presName="Name111" presStyleLbl="parChTrans1D3" presStyleIdx="0" presStyleCnt="18"/>
      <dgm:spPr/>
    </dgm:pt>
    <dgm:pt modelId="{9CE87683-98D4-E24C-B709-73352CE2C5E4}" type="pres">
      <dgm:prSet presAssocID="{E2B42204-79BF-B747-9198-15897557BE2C}" presName="hierRoot3" presStyleCnt="0">
        <dgm:presLayoutVars>
          <dgm:hierBranch val="init"/>
        </dgm:presLayoutVars>
      </dgm:prSet>
      <dgm:spPr/>
    </dgm:pt>
    <dgm:pt modelId="{8B3B5108-7D6E-EA4A-8D3B-137378E85039}" type="pres">
      <dgm:prSet presAssocID="{E2B42204-79BF-B747-9198-15897557BE2C}" presName="rootComposite3" presStyleCnt="0"/>
      <dgm:spPr/>
    </dgm:pt>
    <dgm:pt modelId="{3F15CE58-16C1-7549-8A46-9997D9782E4F}" type="pres">
      <dgm:prSet presAssocID="{E2B42204-79BF-B747-9198-15897557BE2C}" presName="rootText3" presStyleLbl="asst2" presStyleIdx="0" presStyleCnt="18" custScaleX="134094" custScaleY="75570" custLinFactY="-100000" custLinFactNeighborX="-31683" custLinFactNeighborY="-134737">
        <dgm:presLayoutVars>
          <dgm:chPref val="3"/>
        </dgm:presLayoutVars>
      </dgm:prSet>
      <dgm:spPr/>
    </dgm:pt>
    <dgm:pt modelId="{DBCDE724-72BC-1E49-B448-4A26E91957C9}" type="pres">
      <dgm:prSet presAssocID="{E2B42204-79BF-B747-9198-15897557BE2C}" presName="rootConnector3" presStyleLbl="asst2" presStyleIdx="0" presStyleCnt="18"/>
      <dgm:spPr/>
    </dgm:pt>
    <dgm:pt modelId="{905CC617-C9F3-0048-8A60-C6FFE4D3A5AE}" type="pres">
      <dgm:prSet presAssocID="{E2B42204-79BF-B747-9198-15897557BE2C}" presName="hierChild6" presStyleCnt="0"/>
      <dgm:spPr/>
    </dgm:pt>
    <dgm:pt modelId="{41930912-E10A-CC43-AC8A-47D44375C83F}" type="pres">
      <dgm:prSet presAssocID="{E2B42204-79BF-B747-9198-15897557BE2C}" presName="hierChild7" presStyleCnt="0"/>
      <dgm:spPr/>
    </dgm:pt>
    <dgm:pt modelId="{78AE404A-A0B0-224C-9786-59F47D7709AA}" type="pres">
      <dgm:prSet presAssocID="{28DF0ACB-92C2-1A4B-A26C-52C592367626}" presName="Name111" presStyleLbl="parChTrans1D3" presStyleIdx="1" presStyleCnt="18"/>
      <dgm:spPr/>
    </dgm:pt>
    <dgm:pt modelId="{5084DE41-1FCC-5846-812C-EBB2098C7722}" type="pres">
      <dgm:prSet presAssocID="{EDEFF8D5-EB88-8F41-AE99-E56DDA7D5FC5}" presName="hierRoot3" presStyleCnt="0">
        <dgm:presLayoutVars>
          <dgm:hierBranch val="init"/>
        </dgm:presLayoutVars>
      </dgm:prSet>
      <dgm:spPr/>
    </dgm:pt>
    <dgm:pt modelId="{822E2942-1493-B64D-BE50-1900E9C10F05}" type="pres">
      <dgm:prSet presAssocID="{EDEFF8D5-EB88-8F41-AE99-E56DDA7D5FC5}" presName="rootComposite3" presStyleCnt="0"/>
      <dgm:spPr/>
    </dgm:pt>
    <dgm:pt modelId="{FF53755E-A0AB-4A40-AA32-12E6DF9FF85D}" type="pres">
      <dgm:prSet presAssocID="{EDEFF8D5-EB88-8F41-AE99-E56DDA7D5FC5}" presName="rootText3" presStyleLbl="asst2" presStyleIdx="1" presStyleCnt="18" custScaleX="134094" custScaleY="75570" custLinFactX="-84361" custLinFactY="-36864" custLinFactNeighborX="-100000" custLinFactNeighborY="-100000">
        <dgm:presLayoutVars>
          <dgm:chPref val="3"/>
        </dgm:presLayoutVars>
      </dgm:prSet>
      <dgm:spPr/>
    </dgm:pt>
    <dgm:pt modelId="{0F9C5BA8-BFA1-5443-A7DD-7722FC8E9D45}" type="pres">
      <dgm:prSet presAssocID="{EDEFF8D5-EB88-8F41-AE99-E56DDA7D5FC5}" presName="rootConnector3" presStyleLbl="asst2" presStyleIdx="1" presStyleCnt="18"/>
      <dgm:spPr/>
    </dgm:pt>
    <dgm:pt modelId="{CB545974-1D94-C644-884C-000F771477E8}" type="pres">
      <dgm:prSet presAssocID="{EDEFF8D5-EB88-8F41-AE99-E56DDA7D5FC5}" presName="hierChild6" presStyleCnt="0"/>
      <dgm:spPr/>
    </dgm:pt>
    <dgm:pt modelId="{FF4198CB-EC26-4045-A0FA-9BE6ED222710}" type="pres">
      <dgm:prSet presAssocID="{EDEFF8D5-EB88-8F41-AE99-E56DDA7D5FC5}" presName="hierChild7" presStyleCnt="0"/>
      <dgm:spPr/>
    </dgm:pt>
    <dgm:pt modelId="{C65D40D1-D01D-EF40-B446-B1F09A7E0035}" type="pres">
      <dgm:prSet presAssocID="{80B79E37-FD86-0E48-B1A1-1322464ED951}" presName="Name111" presStyleLbl="parChTrans1D3" presStyleIdx="2" presStyleCnt="18"/>
      <dgm:spPr/>
    </dgm:pt>
    <dgm:pt modelId="{3841BD8E-101A-E548-A32E-57695258171B}" type="pres">
      <dgm:prSet presAssocID="{88A65C61-F2CD-E446-B78F-833FECD9813B}" presName="hierRoot3" presStyleCnt="0">
        <dgm:presLayoutVars>
          <dgm:hierBranch val="init"/>
        </dgm:presLayoutVars>
      </dgm:prSet>
      <dgm:spPr/>
    </dgm:pt>
    <dgm:pt modelId="{EA445F7F-665C-FD49-8676-C2C42F86077D}" type="pres">
      <dgm:prSet presAssocID="{88A65C61-F2CD-E446-B78F-833FECD9813B}" presName="rootComposite3" presStyleCnt="0"/>
      <dgm:spPr/>
    </dgm:pt>
    <dgm:pt modelId="{9F67D9FD-2738-334E-B644-4A51B6062A40}" type="pres">
      <dgm:prSet presAssocID="{88A65C61-F2CD-E446-B78F-833FECD9813B}" presName="rootText3" presStyleLbl="asst2" presStyleIdx="2" presStyleCnt="18" custScaleX="134094" custScaleY="75570" custLinFactY="-80991" custLinFactNeighborX="-29267" custLinFactNeighborY="-100000">
        <dgm:presLayoutVars>
          <dgm:chPref val="3"/>
        </dgm:presLayoutVars>
      </dgm:prSet>
      <dgm:spPr/>
    </dgm:pt>
    <dgm:pt modelId="{225DB63E-AB3F-8C4E-AC71-76437983D34F}" type="pres">
      <dgm:prSet presAssocID="{88A65C61-F2CD-E446-B78F-833FECD9813B}" presName="rootConnector3" presStyleLbl="asst2" presStyleIdx="2" presStyleCnt="18"/>
      <dgm:spPr/>
    </dgm:pt>
    <dgm:pt modelId="{FF51436E-5CD5-594E-8894-11C0288EDEB1}" type="pres">
      <dgm:prSet presAssocID="{88A65C61-F2CD-E446-B78F-833FECD9813B}" presName="hierChild6" presStyleCnt="0"/>
      <dgm:spPr/>
    </dgm:pt>
    <dgm:pt modelId="{64986FCA-5A8C-3D41-8D87-FE012867DDB9}" type="pres">
      <dgm:prSet presAssocID="{88A65C61-F2CD-E446-B78F-833FECD9813B}" presName="hierChild7" presStyleCnt="0"/>
      <dgm:spPr/>
    </dgm:pt>
    <dgm:pt modelId="{F94D4AB6-849F-A744-99AA-A33040F0A615}" type="pres">
      <dgm:prSet presAssocID="{150BF075-2446-D74C-B8D1-AC547C9F5878}" presName="Name111" presStyleLbl="parChTrans1D3" presStyleIdx="3" presStyleCnt="18"/>
      <dgm:spPr/>
    </dgm:pt>
    <dgm:pt modelId="{9B040B00-55A1-B841-B756-5C7430B1901A}" type="pres">
      <dgm:prSet presAssocID="{530B121F-1B25-844B-AD5B-935E7E0B05D1}" presName="hierRoot3" presStyleCnt="0">
        <dgm:presLayoutVars>
          <dgm:hierBranch val="init"/>
        </dgm:presLayoutVars>
      </dgm:prSet>
      <dgm:spPr/>
    </dgm:pt>
    <dgm:pt modelId="{453463E4-8179-5B4A-B58E-075474D8CAEA}" type="pres">
      <dgm:prSet presAssocID="{530B121F-1B25-844B-AD5B-935E7E0B05D1}" presName="rootComposite3" presStyleCnt="0"/>
      <dgm:spPr/>
    </dgm:pt>
    <dgm:pt modelId="{4E2EC4C2-1895-384D-9004-FABE02234366}" type="pres">
      <dgm:prSet presAssocID="{530B121F-1B25-844B-AD5B-935E7E0B05D1}" presName="rootText3" presStyleLbl="asst2" presStyleIdx="3" presStyleCnt="18" custScaleX="134094" custScaleY="75570" custLinFactX="-84361" custLinFactNeighborX="-100000" custLinFactNeighborY="-83117">
        <dgm:presLayoutVars>
          <dgm:chPref val="3"/>
        </dgm:presLayoutVars>
      </dgm:prSet>
      <dgm:spPr/>
    </dgm:pt>
    <dgm:pt modelId="{834FC0E3-3EAF-F540-AFFD-BADA2D8B4C06}" type="pres">
      <dgm:prSet presAssocID="{530B121F-1B25-844B-AD5B-935E7E0B05D1}" presName="rootConnector3" presStyleLbl="asst2" presStyleIdx="3" presStyleCnt="18"/>
      <dgm:spPr/>
    </dgm:pt>
    <dgm:pt modelId="{EDEDEC42-D61D-5B42-A097-F3BC6BF21244}" type="pres">
      <dgm:prSet presAssocID="{530B121F-1B25-844B-AD5B-935E7E0B05D1}" presName="hierChild6" presStyleCnt="0"/>
      <dgm:spPr/>
    </dgm:pt>
    <dgm:pt modelId="{06BCFF96-EA6A-E74E-A053-75FFC8499683}" type="pres">
      <dgm:prSet presAssocID="{530B121F-1B25-844B-AD5B-935E7E0B05D1}" presName="hierChild7" presStyleCnt="0"/>
      <dgm:spPr/>
    </dgm:pt>
    <dgm:pt modelId="{5A78B45D-668A-3340-9E33-44DB739BC761}" type="pres">
      <dgm:prSet presAssocID="{226D39ED-4C16-A241-BB74-0D91A06A7276}" presName="Name111" presStyleLbl="parChTrans1D3" presStyleIdx="4" presStyleCnt="18"/>
      <dgm:spPr/>
    </dgm:pt>
    <dgm:pt modelId="{A7677C29-A9CA-8745-858D-2683DDD52BC4}" type="pres">
      <dgm:prSet presAssocID="{54571110-1D9B-C148-9000-5C225B1670B8}" presName="hierRoot3" presStyleCnt="0">
        <dgm:presLayoutVars>
          <dgm:hierBranch val="init"/>
        </dgm:presLayoutVars>
      </dgm:prSet>
      <dgm:spPr/>
    </dgm:pt>
    <dgm:pt modelId="{509143F3-DC48-6349-B604-8E0135FD38C4}" type="pres">
      <dgm:prSet presAssocID="{54571110-1D9B-C148-9000-5C225B1670B8}" presName="rootComposite3" presStyleCnt="0"/>
      <dgm:spPr/>
    </dgm:pt>
    <dgm:pt modelId="{D6B9DFA5-3179-384C-B44F-0C3114080AE6}" type="pres">
      <dgm:prSet presAssocID="{54571110-1D9B-C148-9000-5C225B1670B8}" presName="rootText3" presStyleLbl="asst2" presStyleIdx="4" presStyleCnt="18" custScaleX="134094" custScaleY="75570" custLinFactY="-31678" custLinFactNeighborX="-29267" custLinFactNeighborY="-100000">
        <dgm:presLayoutVars>
          <dgm:chPref val="3"/>
        </dgm:presLayoutVars>
      </dgm:prSet>
      <dgm:spPr/>
    </dgm:pt>
    <dgm:pt modelId="{928548CA-40C9-124F-8914-136F19D6B70D}" type="pres">
      <dgm:prSet presAssocID="{54571110-1D9B-C148-9000-5C225B1670B8}" presName="rootConnector3" presStyleLbl="asst2" presStyleIdx="4" presStyleCnt="18"/>
      <dgm:spPr/>
    </dgm:pt>
    <dgm:pt modelId="{22211639-DBE6-B141-BFFE-7DDA573856EE}" type="pres">
      <dgm:prSet presAssocID="{54571110-1D9B-C148-9000-5C225B1670B8}" presName="hierChild6" presStyleCnt="0"/>
      <dgm:spPr/>
    </dgm:pt>
    <dgm:pt modelId="{491C7F15-7915-6B4E-81F5-CF08053A91E6}" type="pres">
      <dgm:prSet presAssocID="{54571110-1D9B-C148-9000-5C225B1670B8}" presName="hierChild7" presStyleCnt="0"/>
      <dgm:spPr/>
    </dgm:pt>
    <dgm:pt modelId="{B856F742-92FC-4CA0-9856-FED807E9E441}" type="pres">
      <dgm:prSet presAssocID="{4756C40D-BE43-49FA-9D55-8481D7414DE2}" presName="Name37" presStyleLbl="parChTrans1D2" presStyleIdx="1" presStyleCnt="9"/>
      <dgm:spPr/>
    </dgm:pt>
    <dgm:pt modelId="{A773029B-DF18-41B1-80C7-925C9F4CC928}" type="pres">
      <dgm:prSet presAssocID="{992F02A6-5A75-467C-A993-4898BD9B5D1B}" presName="hierRoot2" presStyleCnt="0">
        <dgm:presLayoutVars>
          <dgm:hierBranch val="init"/>
        </dgm:presLayoutVars>
      </dgm:prSet>
      <dgm:spPr/>
    </dgm:pt>
    <dgm:pt modelId="{07B9D573-C85F-49E9-830D-E68F638CDEE7}" type="pres">
      <dgm:prSet presAssocID="{992F02A6-5A75-467C-A993-4898BD9B5D1B}" presName="rootComposite" presStyleCnt="0"/>
      <dgm:spPr/>
    </dgm:pt>
    <dgm:pt modelId="{132FFF96-3FA0-468F-BFD1-689BD62D6941}" type="pres">
      <dgm:prSet presAssocID="{992F02A6-5A75-467C-A993-4898BD9B5D1B}" presName="rootText" presStyleLbl="node2" presStyleIdx="1" presStyleCnt="3" custScaleX="114500" custScaleY="132625" custLinFactX="-16744" custLinFactY="-91044" custLinFactNeighborX="-100000" custLinFactNeighborY="-100000">
        <dgm:presLayoutVars>
          <dgm:chPref val="3"/>
        </dgm:presLayoutVars>
      </dgm:prSet>
      <dgm:spPr/>
    </dgm:pt>
    <dgm:pt modelId="{3C98DEFD-5B99-4167-9B67-EFF0D20EC27D}" type="pres">
      <dgm:prSet presAssocID="{992F02A6-5A75-467C-A993-4898BD9B5D1B}" presName="rootConnector" presStyleLbl="node2" presStyleIdx="1" presStyleCnt="3"/>
      <dgm:spPr/>
    </dgm:pt>
    <dgm:pt modelId="{768D6697-5152-4D61-84F9-A9DE78832421}" type="pres">
      <dgm:prSet presAssocID="{992F02A6-5A75-467C-A993-4898BD9B5D1B}" presName="hierChild4" presStyleCnt="0"/>
      <dgm:spPr/>
    </dgm:pt>
    <dgm:pt modelId="{E451FDB0-3D04-4F9B-AC77-B296D0C145A7}" type="pres">
      <dgm:prSet presAssocID="{992F02A6-5A75-467C-A993-4898BD9B5D1B}" presName="hierChild5" presStyleCnt="0"/>
      <dgm:spPr/>
    </dgm:pt>
    <dgm:pt modelId="{F65985BA-2DB9-3446-9927-E54280F41A7A}" type="pres">
      <dgm:prSet presAssocID="{F5DF8F6D-2326-C44F-85C0-48E15B648BE2}" presName="Name111" presStyleLbl="parChTrans1D3" presStyleIdx="5" presStyleCnt="18"/>
      <dgm:spPr/>
    </dgm:pt>
    <dgm:pt modelId="{37F851A9-EB9F-B04C-A01E-05951F210874}" type="pres">
      <dgm:prSet presAssocID="{5617D2E4-528E-934B-9EB2-F790C1105FE9}" presName="hierRoot3" presStyleCnt="0">
        <dgm:presLayoutVars>
          <dgm:hierBranch val="init"/>
        </dgm:presLayoutVars>
      </dgm:prSet>
      <dgm:spPr/>
    </dgm:pt>
    <dgm:pt modelId="{AF415159-C833-8940-90E7-39C18B83AB40}" type="pres">
      <dgm:prSet presAssocID="{5617D2E4-528E-934B-9EB2-F790C1105FE9}" presName="rootComposite3" presStyleCnt="0"/>
      <dgm:spPr/>
    </dgm:pt>
    <dgm:pt modelId="{1A247BD8-180F-1D4B-904A-702833058928}" type="pres">
      <dgm:prSet presAssocID="{5617D2E4-528E-934B-9EB2-F790C1105FE9}" presName="rootText3" presStyleLbl="asst2" presStyleIdx="5" presStyleCnt="18" custScaleX="137429" custScaleY="65298" custLinFactX="-26147" custLinFactY="-100000" custLinFactNeighborX="-100000" custLinFactNeighborY="-139910">
        <dgm:presLayoutVars>
          <dgm:chPref val="3"/>
        </dgm:presLayoutVars>
      </dgm:prSet>
      <dgm:spPr/>
    </dgm:pt>
    <dgm:pt modelId="{2A5CF205-58B7-F448-BEA4-AF2077E146EE}" type="pres">
      <dgm:prSet presAssocID="{5617D2E4-528E-934B-9EB2-F790C1105FE9}" presName="rootConnector3" presStyleLbl="asst2" presStyleIdx="5" presStyleCnt="18"/>
      <dgm:spPr/>
    </dgm:pt>
    <dgm:pt modelId="{D364F3C1-CAA9-0C42-AD4F-187DCD74BD6D}" type="pres">
      <dgm:prSet presAssocID="{5617D2E4-528E-934B-9EB2-F790C1105FE9}" presName="hierChild6" presStyleCnt="0"/>
      <dgm:spPr/>
    </dgm:pt>
    <dgm:pt modelId="{A76E2DE3-E8F5-A34D-AF6C-BD87105268E2}" type="pres">
      <dgm:prSet presAssocID="{5617D2E4-528E-934B-9EB2-F790C1105FE9}" presName="hierChild7" presStyleCnt="0"/>
      <dgm:spPr/>
    </dgm:pt>
    <dgm:pt modelId="{79F6ED16-B627-4B40-811E-275C63CA71A2}" type="pres">
      <dgm:prSet presAssocID="{91719CDF-3955-3A47-8F51-87FB3B347D11}" presName="Name111" presStyleLbl="parChTrans1D3" presStyleIdx="6" presStyleCnt="18"/>
      <dgm:spPr/>
    </dgm:pt>
    <dgm:pt modelId="{90256B32-002B-FD41-AB83-880A66A31B4B}" type="pres">
      <dgm:prSet presAssocID="{93BD6E2E-9CCD-1041-8A74-62FB89BB9BED}" presName="hierRoot3" presStyleCnt="0">
        <dgm:presLayoutVars>
          <dgm:hierBranch val="init"/>
        </dgm:presLayoutVars>
      </dgm:prSet>
      <dgm:spPr/>
    </dgm:pt>
    <dgm:pt modelId="{C162CB5C-A98D-4B44-A761-6A8AA87E7C8E}" type="pres">
      <dgm:prSet presAssocID="{93BD6E2E-9CCD-1041-8A74-62FB89BB9BED}" presName="rootComposite3" presStyleCnt="0"/>
      <dgm:spPr/>
    </dgm:pt>
    <dgm:pt modelId="{3E6A282E-6F7A-6347-90EE-C6E440272DEC}" type="pres">
      <dgm:prSet presAssocID="{93BD6E2E-9CCD-1041-8A74-62FB89BB9BED}" presName="rootText3" presStyleLbl="asst2" presStyleIdx="6" presStyleCnt="18" custScaleX="137429" custScaleY="65298" custLinFactX="-4868" custLinFactY="-100000" custLinFactNeighborX="-100000" custLinFactNeighborY="-137575">
        <dgm:presLayoutVars>
          <dgm:chPref val="3"/>
        </dgm:presLayoutVars>
      </dgm:prSet>
      <dgm:spPr/>
    </dgm:pt>
    <dgm:pt modelId="{C6DA24E8-BBAD-484D-BED1-DBC62C4AB1AF}" type="pres">
      <dgm:prSet presAssocID="{93BD6E2E-9CCD-1041-8A74-62FB89BB9BED}" presName="rootConnector3" presStyleLbl="asst2" presStyleIdx="6" presStyleCnt="18"/>
      <dgm:spPr/>
    </dgm:pt>
    <dgm:pt modelId="{5A88AEDA-6853-9442-9293-5CF78B0FF212}" type="pres">
      <dgm:prSet presAssocID="{93BD6E2E-9CCD-1041-8A74-62FB89BB9BED}" presName="hierChild6" presStyleCnt="0"/>
      <dgm:spPr/>
    </dgm:pt>
    <dgm:pt modelId="{84EE7E05-2B3B-B349-A11A-0180D5F902DF}" type="pres">
      <dgm:prSet presAssocID="{93BD6E2E-9CCD-1041-8A74-62FB89BB9BED}" presName="hierChild7" presStyleCnt="0"/>
      <dgm:spPr/>
    </dgm:pt>
    <dgm:pt modelId="{015EA9D6-D67C-F646-8510-28C692E86C23}" type="pres">
      <dgm:prSet presAssocID="{2DAD91D1-2393-6D49-ABAB-7A48DE0CDEBE}" presName="Name111" presStyleLbl="parChTrans1D3" presStyleIdx="7" presStyleCnt="18"/>
      <dgm:spPr/>
    </dgm:pt>
    <dgm:pt modelId="{E869D9BC-3CB4-664B-B23F-2D994D76D6DD}" type="pres">
      <dgm:prSet presAssocID="{BC38C50F-EF23-624E-B8B0-4FE5FEAC4163}" presName="hierRoot3" presStyleCnt="0">
        <dgm:presLayoutVars>
          <dgm:hierBranch val="init"/>
        </dgm:presLayoutVars>
      </dgm:prSet>
      <dgm:spPr/>
    </dgm:pt>
    <dgm:pt modelId="{948C950C-B031-B544-A150-2FF62AF4A930}" type="pres">
      <dgm:prSet presAssocID="{BC38C50F-EF23-624E-B8B0-4FE5FEAC4163}" presName="rootComposite3" presStyleCnt="0"/>
      <dgm:spPr/>
    </dgm:pt>
    <dgm:pt modelId="{25C3EFF1-1F62-494D-B91E-6B542462184A}" type="pres">
      <dgm:prSet presAssocID="{BC38C50F-EF23-624E-B8B0-4FE5FEAC4163}" presName="rootText3" presStyleLbl="asst2" presStyleIdx="7" presStyleCnt="18" custScaleX="137429" custScaleY="65298" custLinFactX="-24583" custLinFactY="-100000" custLinFactNeighborX="-100000" custLinFactNeighborY="-187120">
        <dgm:presLayoutVars>
          <dgm:chPref val="3"/>
        </dgm:presLayoutVars>
      </dgm:prSet>
      <dgm:spPr/>
    </dgm:pt>
    <dgm:pt modelId="{0CB84584-D44B-4141-A2BA-6F1C67899851}" type="pres">
      <dgm:prSet presAssocID="{BC38C50F-EF23-624E-B8B0-4FE5FEAC4163}" presName="rootConnector3" presStyleLbl="asst2" presStyleIdx="7" presStyleCnt="18"/>
      <dgm:spPr/>
    </dgm:pt>
    <dgm:pt modelId="{A151BAC1-3075-5340-9D88-65E62D15C67F}" type="pres">
      <dgm:prSet presAssocID="{BC38C50F-EF23-624E-B8B0-4FE5FEAC4163}" presName="hierChild6" presStyleCnt="0"/>
      <dgm:spPr/>
    </dgm:pt>
    <dgm:pt modelId="{178334D4-1EBF-A04F-91EA-39D227B6F5F0}" type="pres">
      <dgm:prSet presAssocID="{BC38C50F-EF23-624E-B8B0-4FE5FEAC4163}" presName="hierChild7" presStyleCnt="0"/>
      <dgm:spPr/>
    </dgm:pt>
    <dgm:pt modelId="{DD609BC4-008C-3245-AE33-B0C2294FC668}" type="pres">
      <dgm:prSet presAssocID="{42B96AC4-9EE9-8748-B99B-59E1133216FD}" presName="Name111" presStyleLbl="parChTrans1D3" presStyleIdx="8" presStyleCnt="18"/>
      <dgm:spPr/>
    </dgm:pt>
    <dgm:pt modelId="{2810E9D8-027D-CD42-802E-2D27B5977BDB}" type="pres">
      <dgm:prSet presAssocID="{382B91B1-078B-BB4A-8033-7289EE14867C}" presName="hierRoot3" presStyleCnt="0">
        <dgm:presLayoutVars>
          <dgm:hierBranch val="init"/>
        </dgm:presLayoutVars>
      </dgm:prSet>
      <dgm:spPr/>
    </dgm:pt>
    <dgm:pt modelId="{7468F417-0BDF-404B-A95F-9AE786E761A5}" type="pres">
      <dgm:prSet presAssocID="{382B91B1-078B-BB4A-8033-7289EE14867C}" presName="rootComposite3" presStyleCnt="0"/>
      <dgm:spPr/>
    </dgm:pt>
    <dgm:pt modelId="{494E22CC-7420-814E-9851-02EBD0906CFE}" type="pres">
      <dgm:prSet presAssocID="{382B91B1-078B-BB4A-8033-7289EE14867C}" presName="rootText3" presStyleLbl="asst2" presStyleIdx="8" presStyleCnt="18" custScaleX="137429" custScaleY="65298" custLinFactX="-1690" custLinFactY="-100000" custLinFactNeighborX="-100000" custLinFactNeighborY="-187120">
        <dgm:presLayoutVars>
          <dgm:chPref val="3"/>
        </dgm:presLayoutVars>
      </dgm:prSet>
      <dgm:spPr/>
    </dgm:pt>
    <dgm:pt modelId="{1F119CCC-2381-D34E-956F-89979F1378EB}" type="pres">
      <dgm:prSet presAssocID="{382B91B1-078B-BB4A-8033-7289EE14867C}" presName="rootConnector3" presStyleLbl="asst2" presStyleIdx="8" presStyleCnt="18"/>
      <dgm:spPr/>
    </dgm:pt>
    <dgm:pt modelId="{9418202D-4D08-3E43-8FA8-84BC626DB4D9}" type="pres">
      <dgm:prSet presAssocID="{382B91B1-078B-BB4A-8033-7289EE14867C}" presName="hierChild6" presStyleCnt="0"/>
      <dgm:spPr/>
    </dgm:pt>
    <dgm:pt modelId="{AE23C020-11FF-B740-AF99-A2F550C0D637}" type="pres">
      <dgm:prSet presAssocID="{382B91B1-078B-BB4A-8033-7289EE14867C}" presName="hierChild7" presStyleCnt="0"/>
      <dgm:spPr/>
    </dgm:pt>
    <dgm:pt modelId="{19A6F8C4-9BF4-024A-B8B4-1658AF6A53A1}" type="pres">
      <dgm:prSet presAssocID="{C035F938-C203-4542-BD0C-BA002B0CA90A}" presName="Name111" presStyleLbl="parChTrans1D3" presStyleIdx="9" presStyleCnt="18"/>
      <dgm:spPr/>
    </dgm:pt>
    <dgm:pt modelId="{B7E87A89-CCF1-6643-81ED-84F5A4C53312}" type="pres">
      <dgm:prSet presAssocID="{83FED8F0-41D4-4D40-B7EB-ABF2D6109BC1}" presName="hierRoot3" presStyleCnt="0">
        <dgm:presLayoutVars>
          <dgm:hierBranch val="init"/>
        </dgm:presLayoutVars>
      </dgm:prSet>
      <dgm:spPr/>
    </dgm:pt>
    <dgm:pt modelId="{5967FCE5-D6B8-2C4C-979D-CB761495ACE5}" type="pres">
      <dgm:prSet presAssocID="{83FED8F0-41D4-4D40-B7EB-ABF2D6109BC1}" presName="rootComposite3" presStyleCnt="0"/>
      <dgm:spPr/>
    </dgm:pt>
    <dgm:pt modelId="{C22BCA7E-3CF6-584F-A38C-53D34BE4A033}" type="pres">
      <dgm:prSet presAssocID="{83FED8F0-41D4-4D40-B7EB-ABF2D6109BC1}" presName="rootText3" presStyleLbl="asst2" presStyleIdx="9" presStyleCnt="18" custScaleX="137429" custScaleY="65298" custLinFactX="-26147" custLinFactY="-137062" custLinFactNeighborX="-100000" custLinFactNeighborY="-200000">
        <dgm:presLayoutVars>
          <dgm:chPref val="3"/>
        </dgm:presLayoutVars>
      </dgm:prSet>
      <dgm:spPr/>
    </dgm:pt>
    <dgm:pt modelId="{E9615E02-29C3-6847-A366-403B9C4EB7BB}" type="pres">
      <dgm:prSet presAssocID="{83FED8F0-41D4-4D40-B7EB-ABF2D6109BC1}" presName="rootConnector3" presStyleLbl="asst2" presStyleIdx="9" presStyleCnt="18"/>
      <dgm:spPr/>
    </dgm:pt>
    <dgm:pt modelId="{182320BC-281C-AE41-9E30-F5C650FD81DE}" type="pres">
      <dgm:prSet presAssocID="{83FED8F0-41D4-4D40-B7EB-ABF2D6109BC1}" presName="hierChild6" presStyleCnt="0"/>
      <dgm:spPr/>
    </dgm:pt>
    <dgm:pt modelId="{B80899BC-42F2-7D4C-BC5D-6DB99720F957}" type="pres">
      <dgm:prSet presAssocID="{83FED8F0-41D4-4D40-B7EB-ABF2D6109BC1}" presName="hierChild7" presStyleCnt="0"/>
      <dgm:spPr/>
    </dgm:pt>
    <dgm:pt modelId="{9CFC296E-DB59-3843-9AF9-71E5CDDC9E7F}" type="pres">
      <dgm:prSet presAssocID="{7621EC87-2796-414E-8880-3CBEEEAF550B}" presName="Name111" presStyleLbl="parChTrans1D3" presStyleIdx="10" presStyleCnt="18"/>
      <dgm:spPr/>
    </dgm:pt>
    <dgm:pt modelId="{F5666427-0535-9646-8642-DED2EF41B512}" type="pres">
      <dgm:prSet presAssocID="{491D8EB2-9656-7C4F-93FD-1A95D5047C33}" presName="hierRoot3" presStyleCnt="0">
        <dgm:presLayoutVars>
          <dgm:hierBranch val="init"/>
        </dgm:presLayoutVars>
      </dgm:prSet>
      <dgm:spPr/>
    </dgm:pt>
    <dgm:pt modelId="{71E2DBC3-5F7D-F549-9593-3552F7E6E16A}" type="pres">
      <dgm:prSet presAssocID="{491D8EB2-9656-7C4F-93FD-1A95D5047C33}" presName="rootComposite3" presStyleCnt="0"/>
      <dgm:spPr/>
    </dgm:pt>
    <dgm:pt modelId="{5C2FDBF8-B9E8-B84E-8EF3-035B099E1DF2}" type="pres">
      <dgm:prSet presAssocID="{491D8EB2-9656-7C4F-93FD-1A95D5047C33}" presName="rootText3" presStyleLbl="asst2" presStyleIdx="10" presStyleCnt="18" custScaleX="137429" custScaleY="65298" custLinFactX="-1690" custLinFactY="-137062" custLinFactNeighborX="-100000" custLinFactNeighborY="-200000">
        <dgm:presLayoutVars>
          <dgm:chPref val="3"/>
        </dgm:presLayoutVars>
      </dgm:prSet>
      <dgm:spPr/>
    </dgm:pt>
    <dgm:pt modelId="{4052B648-F68C-4E49-BDF8-5609AEDB0CB5}" type="pres">
      <dgm:prSet presAssocID="{491D8EB2-9656-7C4F-93FD-1A95D5047C33}" presName="rootConnector3" presStyleLbl="asst2" presStyleIdx="10" presStyleCnt="18"/>
      <dgm:spPr/>
    </dgm:pt>
    <dgm:pt modelId="{20393A6A-041A-4C4F-AB4C-E9D7BEA10DD3}" type="pres">
      <dgm:prSet presAssocID="{491D8EB2-9656-7C4F-93FD-1A95D5047C33}" presName="hierChild6" presStyleCnt="0"/>
      <dgm:spPr/>
    </dgm:pt>
    <dgm:pt modelId="{943A36F7-C4E3-8A41-B376-5B1B91E7E385}" type="pres">
      <dgm:prSet presAssocID="{491D8EB2-9656-7C4F-93FD-1A95D5047C33}" presName="hierChild7" presStyleCnt="0"/>
      <dgm:spPr/>
    </dgm:pt>
    <dgm:pt modelId="{EC21F094-0A69-C240-92F1-1C65C516FB4E}" type="pres">
      <dgm:prSet presAssocID="{673CE29E-092A-E94E-8198-07E1D78354F1}" presName="Name111" presStyleLbl="parChTrans1D3" presStyleIdx="11" presStyleCnt="18"/>
      <dgm:spPr/>
    </dgm:pt>
    <dgm:pt modelId="{B4A89478-F763-8742-841C-FCF933FBBBFB}" type="pres">
      <dgm:prSet presAssocID="{01CC6C90-C57D-6747-84AF-C3AE0C2085F4}" presName="hierRoot3" presStyleCnt="0">
        <dgm:presLayoutVars>
          <dgm:hierBranch val="init"/>
        </dgm:presLayoutVars>
      </dgm:prSet>
      <dgm:spPr/>
    </dgm:pt>
    <dgm:pt modelId="{CAE6FA48-2E5C-AC4D-925B-2E9DCA037F7C}" type="pres">
      <dgm:prSet presAssocID="{01CC6C90-C57D-6747-84AF-C3AE0C2085F4}" presName="rootComposite3" presStyleCnt="0"/>
      <dgm:spPr/>
    </dgm:pt>
    <dgm:pt modelId="{2F1435FE-F64D-414E-94CB-79D2B53395B7}" type="pres">
      <dgm:prSet presAssocID="{01CC6C90-C57D-6747-84AF-C3AE0C2085F4}" presName="rootText3" presStyleLbl="asst2" presStyleIdx="11" presStyleCnt="18" custScaleX="137429" custScaleY="65298" custLinFactX="-26147" custLinFactY="-186546" custLinFactNeighborX="-100000" custLinFactNeighborY="-200000">
        <dgm:presLayoutVars>
          <dgm:chPref val="3"/>
        </dgm:presLayoutVars>
      </dgm:prSet>
      <dgm:spPr/>
    </dgm:pt>
    <dgm:pt modelId="{6E880138-8073-4241-AA5E-22C368464DB7}" type="pres">
      <dgm:prSet presAssocID="{01CC6C90-C57D-6747-84AF-C3AE0C2085F4}" presName="rootConnector3" presStyleLbl="asst2" presStyleIdx="11" presStyleCnt="18"/>
      <dgm:spPr/>
    </dgm:pt>
    <dgm:pt modelId="{2275F787-3B53-E243-B1C8-DF5B1E448B1F}" type="pres">
      <dgm:prSet presAssocID="{01CC6C90-C57D-6747-84AF-C3AE0C2085F4}" presName="hierChild6" presStyleCnt="0"/>
      <dgm:spPr/>
    </dgm:pt>
    <dgm:pt modelId="{DEBB8155-19C8-AA4B-86B8-463EDA1873D8}" type="pres">
      <dgm:prSet presAssocID="{01CC6C90-C57D-6747-84AF-C3AE0C2085F4}" presName="hierChild7" presStyleCnt="0"/>
      <dgm:spPr/>
    </dgm:pt>
    <dgm:pt modelId="{A53F161D-7B5C-A846-BE77-48E950C02B68}" type="pres">
      <dgm:prSet presAssocID="{29E01CF0-7B51-8643-96A0-F9F5A6D136AE}" presName="Name111" presStyleLbl="parChTrans1D3" presStyleIdx="12" presStyleCnt="18"/>
      <dgm:spPr/>
    </dgm:pt>
    <dgm:pt modelId="{7829774A-4ECF-034E-88FB-9B8F95F5F0E1}" type="pres">
      <dgm:prSet presAssocID="{637B7118-C70E-5540-B8CC-8309723F2DDA}" presName="hierRoot3" presStyleCnt="0">
        <dgm:presLayoutVars>
          <dgm:hierBranch val="init"/>
        </dgm:presLayoutVars>
      </dgm:prSet>
      <dgm:spPr/>
    </dgm:pt>
    <dgm:pt modelId="{99FC6287-77D4-DF41-B83D-1357CE5A007E}" type="pres">
      <dgm:prSet presAssocID="{637B7118-C70E-5540-B8CC-8309723F2DDA}" presName="rootComposite3" presStyleCnt="0"/>
      <dgm:spPr/>
    </dgm:pt>
    <dgm:pt modelId="{85E932C3-CAA3-ED44-BB1A-1C97504BBB51}" type="pres">
      <dgm:prSet presAssocID="{637B7118-C70E-5540-B8CC-8309723F2DDA}" presName="rootText3" presStyleLbl="asst2" presStyleIdx="12" presStyleCnt="18" custScaleX="137429" custScaleY="65298" custLinFactX="-1690" custLinFactY="-186546" custLinFactNeighborX="-100000" custLinFactNeighborY="-200000">
        <dgm:presLayoutVars>
          <dgm:chPref val="3"/>
        </dgm:presLayoutVars>
      </dgm:prSet>
      <dgm:spPr/>
    </dgm:pt>
    <dgm:pt modelId="{12FBA5DE-CB83-E947-84BE-877A75E58ED3}" type="pres">
      <dgm:prSet presAssocID="{637B7118-C70E-5540-B8CC-8309723F2DDA}" presName="rootConnector3" presStyleLbl="asst2" presStyleIdx="12" presStyleCnt="18"/>
      <dgm:spPr/>
    </dgm:pt>
    <dgm:pt modelId="{AE34D690-4393-2F4D-900D-0517C685A583}" type="pres">
      <dgm:prSet presAssocID="{637B7118-C70E-5540-B8CC-8309723F2DDA}" presName="hierChild6" presStyleCnt="0"/>
      <dgm:spPr/>
    </dgm:pt>
    <dgm:pt modelId="{E0A3FAB7-CD90-B64C-965B-56C83DBE1EB3}" type="pres">
      <dgm:prSet presAssocID="{637B7118-C70E-5540-B8CC-8309723F2DDA}" presName="hierChild7" presStyleCnt="0"/>
      <dgm:spPr/>
    </dgm:pt>
    <dgm:pt modelId="{8D1C0E18-58AF-CE4E-A460-026C2B063B2E}" type="pres">
      <dgm:prSet presAssocID="{07958AA0-8931-8947-BD09-0D20F94E5CD9}" presName="Name111" presStyleLbl="parChTrans1D3" presStyleIdx="13" presStyleCnt="18"/>
      <dgm:spPr/>
    </dgm:pt>
    <dgm:pt modelId="{B9D98866-BBC5-C146-AA2A-E8AB48091785}" type="pres">
      <dgm:prSet presAssocID="{B6C22FB2-8889-E74C-AFA3-54AD71D33A98}" presName="hierRoot3" presStyleCnt="0">
        <dgm:presLayoutVars>
          <dgm:hierBranch val="init"/>
        </dgm:presLayoutVars>
      </dgm:prSet>
      <dgm:spPr/>
    </dgm:pt>
    <dgm:pt modelId="{60918810-1A08-4A47-B122-4704D08DD6B5}" type="pres">
      <dgm:prSet presAssocID="{B6C22FB2-8889-E74C-AFA3-54AD71D33A98}" presName="rootComposite3" presStyleCnt="0"/>
      <dgm:spPr/>
    </dgm:pt>
    <dgm:pt modelId="{5DF37335-0033-C74D-B757-D36897DD15FB}" type="pres">
      <dgm:prSet presAssocID="{B6C22FB2-8889-E74C-AFA3-54AD71D33A98}" presName="rootText3" presStyleLbl="asst2" presStyleIdx="13" presStyleCnt="18" custScaleX="137429" custScaleY="65298" custLinFactX="-26147" custLinFactY="-200000" custLinFactNeighborX="-100000" custLinFactNeighborY="-243163">
        <dgm:presLayoutVars>
          <dgm:chPref val="3"/>
        </dgm:presLayoutVars>
      </dgm:prSet>
      <dgm:spPr/>
    </dgm:pt>
    <dgm:pt modelId="{2D62FD67-B201-9C4D-9BE9-BDC3939064F5}" type="pres">
      <dgm:prSet presAssocID="{B6C22FB2-8889-E74C-AFA3-54AD71D33A98}" presName="rootConnector3" presStyleLbl="asst2" presStyleIdx="13" presStyleCnt="18"/>
      <dgm:spPr/>
    </dgm:pt>
    <dgm:pt modelId="{8C973C42-E9FB-C942-8529-6B4F369806E1}" type="pres">
      <dgm:prSet presAssocID="{B6C22FB2-8889-E74C-AFA3-54AD71D33A98}" presName="hierChild6" presStyleCnt="0"/>
      <dgm:spPr/>
    </dgm:pt>
    <dgm:pt modelId="{857821C6-4970-3C46-B180-8056BCAE7105}" type="pres">
      <dgm:prSet presAssocID="{B6C22FB2-8889-E74C-AFA3-54AD71D33A98}" presName="hierChild7" presStyleCnt="0"/>
      <dgm:spPr/>
    </dgm:pt>
    <dgm:pt modelId="{920BB016-0281-4084-A5F2-82452BCE3E1E}" type="pres">
      <dgm:prSet presAssocID="{C84F9505-E6F4-41D4-9CAA-AF5355A6A5BA}" presName="Name37" presStyleLbl="parChTrans1D2" presStyleIdx="2" presStyleCnt="9"/>
      <dgm:spPr/>
    </dgm:pt>
    <dgm:pt modelId="{2A5ADEAC-B3F4-4702-9FF6-1E6C987C3295}" type="pres">
      <dgm:prSet presAssocID="{507B7040-ACAD-4666-9F94-D54A5D1D863D}" presName="hierRoot2" presStyleCnt="0">
        <dgm:presLayoutVars>
          <dgm:hierBranch val="init"/>
        </dgm:presLayoutVars>
      </dgm:prSet>
      <dgm:spPr/>
    </dgm:pt>
    <dgm:pt modelId="{778FAD45-EA3C-4085-964C-3C05E50EF04A}" type="pres">
      <dgm:prSet presAssocID="{507B7040-ACAD-4666-9F94-D54A5D1D863D}" presName="rootComposite" presStyleCnt="0"/>
      <dgm:spPr/>
    </dgm:pt>
    <dgm:pt modelId="{C091F659-30BC-43DB-9524-61D2B89EDAC9}" type="pres">
      <dgm:prSet presAssocID="{507B7040-ACAD-4666-9F94-D54A5D1D863D}" presName="rootText" presStyleLbl="node2" presStyleIdx="2" presStyleCnt="3" custScaleX="112810" custScaleY="122018" custLinFactX="-98672" custLinFactY="-100000" custLinFactNeighborX="-100000" custLinFactNeighborY="-102826">
        <dgm:presLayoutVars>
          <dgm:chPref val="3"/>
        </dgm:presLayoutVars>
      </dgm:prSet>
      <dgm:spPr/>
    </dgm:pt>
    <dgm:pt modelId="{973EBDBA-21C8-4906-B1CD-D020CEDCAD20}" type="pres">
      <dgm:prSet presAssocID="{507B7040-ACAD-4666-9F94-D54A5D1D863D}" presName="rootConnector" presStyleLbl="node2" presStyleIdx="2" presStyleCnt="3"/>
      <dgm:spPr/>
    </dgm:pt>
    <dgm:pt modelId="{4E414F59-BB50-43F4-A614-14A15C41EEE1}" type="pres">
      <dgm:prSet presAssocID="{507B7040-ACAD-4666-9F94-D54A5D1D863D}" presName="hierChild4" presStyleCnt="0"/>
      <dgm:spPr/>
    </dgm:pt>
    <dgm:pt modelId="{C1C97C6A-AAB6-426A-9E31-E62B3D89F83D}" type="pres">
      <dgm:prSet presAssocID="{507B7040-ACAD-4666-9F94-D54A5D1D863D}" presName="hierChild5" presStyleCnt="0"/>
      <dgm:spPr/>
    </dgm:pt>
    <dgm:pt modelId="{5E031331-3C6A-EA4A-BA5C-D7F221995FAB}" type="pres">
      <dgm:prSet presAssocID="{6C01DA44-E990-2848-9E30-F8E34DE6BAB6}" presName="Name111" presStyleLbl="parChTrans1D3" presStyleIdx="14" presStyleCnt="18"/>
      <dgm:spPr/>
    </dgm:pt>
    <dgm:pt modelId="{D9502528-CFE4-CC40-8ED0-30F28F8356F8}" type="pres">
      <dgm:prSet presAssocID="{837B01E1-0C72-5346-89B6-B3120A063F11}" presName="hierRoot3" presStyleCnt="0">
        <dgm:presLayoutVars>
          <dgm:hierBranch val="init"/>
        </dgm:presLayoutVars>
      </dgm:prSet>
      <dgm:spPr/>
    </dgm:pt>
    <dgm:pt modelId="{8C4B231D-4A76-494C-B570-2446BF82F6EB}" type="pres">
      <dgm:prSet presAssocID="{837B01E1-0C72-5346-89B6-B3120A063F11}" presName="rootComposite3" presStyleCnt="0"/>
      <dgm:spPr/>
    </dgm:pt>
    <dgm:pt modelId="{D6596FC4-BE3E-014E-A4DD-5697E04DA267}" type="pres">
      <dgm:prSet presAssocID="{837B01E1-0C72-5346-89B6-B3120A063F11}" presName="rootText3" presStyleLbl="asst2" presStyleIdx="14" presStyleCnt="18" custScaleX="134093" custScaleY="57390" custLinFactY="-100000" custLinFactNeighborX="-28441" custLinFactNeighborY="-149385">
        <dgm:presLayoutVars>
          <dgm:chPref val="3"/>
        </dgm:presLayoutVars>
      </dgm:prSet>
      <dgm:spPr/>
    </dgm:pt>
    <dgm:pt modelId="{D92791E6-4589-5242-B401-1F3AA9A4D026}" type="pres">
      <dgm:prSet presAssocID="{837B01E1-0C72-5346-89B6-B3120A063F11}" presName="rootConnector3" presStyleLbl="asst2" presStyleIdx="14" presStyleCnt="18"/>
      <dgm:spPr/>
    </dgm:pt>
    <dgm:pt modelId="{5B118409-431D-1746-83FE-C2D48182554A}" type="pres">
      <dgm:prSet presAssocID="{837B01E1-0C72-5346-89B6-B3120A063F11}" presName="hierChild6" presStyleCnt="0"/>
      <dgm:spPr/>
    </dgm:pt>
    <dgm:pt modelId="{F997D99A-58E3-7A40-BD89-A03873B91C60}" type="pres">
      <dgm:prSet presAssocID="{837B01E1-0C72-5346-89B6-B3120A063F11}" presName="hierChild7" presStyleCnt="0"/>
      <dgm:spPr/>
    </dgm:pt>
    <dgm:pt modelId="{EF75D6FD-F64C-9C4B-9995-8194889A923F}" type="pres">
      <dgm:prSet presAssocID="{884C0D55-0D49-714B-B097-AFCF2F7CF087}" presName="Name111" presStyleLbl="parChTrans1D3" presStyleIdx="15" presStyleCnt="18"/>
      <dgm:spPr/>
    </dgm:pt>
    <dgm:pt modelId="{0EE2FE40-5D36-EF42-AF79-ACF73CB23135}" type="pres">
      <dgm:prSet presAssocID="{ED41B451-A0B0-E849-A0A6-4D9D9E5DB267}" presName="hierRoot3" presStyleCnt="0">
        <dgm:presLayoutVars>
          <dgm:hierBranch val="init"/>
        </dgm:presLayoutVars>
      </dgm:prSet>
      <dgm:spPr/>
    </dgm:pt>
    <dgm:pt modelId="{20364AD8-84CC-284A-A63B-60E2E0B34F75}" type="pres">
      <dgm:prSet presAssocID="{ED41B451-A0B0-E849-A0A6-4D9D9E5DB267}" presName="rootComposite3" presStyleCnt="0"/>
      <dgm:spPr/>
    </dgm:pt>
    <dgm:pt modelId="{25D2A9FD-6DF2-AF48-BF28-220FB33AB2AC}" type="pres">
      <dgm:prSet presAssocID="{ED41B451-A0B0-E849-A0A6-4D9D9E5DB267}" presName="rootText3" presStyleLbl="asst2" presStyleIdx="15" presStyleCnt="18" custScaleX="134093" custScaleY="57390" custLinFactX="-85030" custLinFactY="-75097" custLinFactNeighborX="-100000" custLinFactNeighborY="-100000">
        <dgm:presLayoutVars>
          <dgm:chPref val="3"/>
        </dgm:presLayoutVars>
      </dgm:prSet>
      <dgm:spPr/>
    </dgm:pt>
    <dgm:pt modelId="{78F07D14-377F-7043-92CF-6EDD70A646FD}" type="pres">
      <dgm:prSet presAssocID="{ED41B451-A0B0-E849-A0A6-4D9D9E5DB267}" presName="rootConnector3" presStyleLbl="asst2" presStyleIdx="15" presStyleCnt="18"/>
      <dgm:spPr/>
    </dgm:pt>
    <dgm:pt modelId="{426CFED6-1D7B-8049-893D-72F6F747C3F5}" type="pres">
      <dgm:prSet presAssocID="{ED41B451-A0B0-E849-A0A6-4D9D9E5DB267}" presName="hierChild6" presStyleCnt="0"/>
      <dgm:spPr/>
    </dgm:pt>
    <dgm:pt modelId="{AD3D4F8F-F82B-1E45-9C65-91787B84167D}" type="pres">
      <dgm:prSet presAssocID="{ED41B451-A0B0-E849-A0A6-4D9D9E5DB267}" presName="hierChild7" presStyleCnt="0"/>
      <dgm:spPr/>
    </dgm:pt>
    <dgm:pt modelId="{EAE93240-1AA3-DF4B-A5A9-786E4945E4E0}" type="pres">
      <dgm:prSet presAssocID="{3EC93D49-A5D3-4F45-AE14-044509E1F924}" presName="Name111" presStyleLbl="parChTrans1D3" presStyleIdx="16" presStyleCnt="18"/>
      <dgm:spPr/>
    </dgm:pt>
    <dgm:pt modelId="{A248A846-2BFE-0146-8E9D-317600645B95}" type="pres">
      <dgm:prSet presAssocID="{23322747-8E0F-094B-ABB3-B42B42CB7C06}" presName="hierRoot3" presStyleCnt="0">
        <dgm:presLayoutVars>
          <dgm:hierBranch val="init"/>
        </dgm:presLayoutVars>
      </dgm:prSet>
      <dgm:spPr/>
    </dgm:pt>
    <dgm:pt modelId="{42F53195-D7AB-B64C-83F6-699896221F43}" type="pres">
      <dgm:prSet presAssocID="{23322747-8E0F-094B-ABB3-B42B42CB7C06}" presName="rootComposite3" presStyleCnt="0"/>
      <dgm:spPr/>
    </dgm:pt>
    <dgm:pt modelId="{B71F3B81-D7EE-A945-9838-814CC08F05A9}" type="pres">
      <dgm:prSet presAssocID="{23322747-8E0F-094B-ABB3-B42B42CB7C06}" presName="rootText3" presStyleLbl="asst2" presStyleIdx="16" presStyleCnt="18" custScaleX="134093" custScaleY="57390" custLinFactY="-100000" custLinFactNeighborX="-29937" custLinFactNeighborY="-145077">
        <dgm:presLayoutVars>
          <dgm:chPref val="3"/>
        </dgm:presLayoutVars>
      </dgm:prSet>
      <dgm:spPr/>
    </dgm:pt>
    <dgm:pt modelId="{FC436986-3794-8E4D-9383-9FA9A596126B}" type="pres">
      <dgm:prSet presAssocID="{23322747-8E0F-094B-ABB3-B42B42CB7C06}" presName="rootConnector3" presStyleLbl="asst2" presStyleIdx="16" presStyleCnt="18"/>
      <dgm:spPr/>
    </dgm:pt>
    <dgm:pt modelId="{7092FC89-AABA-DB4F-BC5B-8B9943DDA1CF}" type="pres">
      <dgm:prSet presAssocID="{23322747-8E0F-094B-ABB3-B42B42CB7C06}" presName="hierChild6" presStyleCnt="0"/>
      <dgm:spPr/>
    </dgm:pt>
    <dgm:pt modelId="{0C836E73-6B76-1043-89E1-08AEF92DC51B}" type="pres">
      <dgm:prSet presAssocID="{23322747-8E0F-094B-ABB3-B42B42CB7C06}" presName="hierChild7" presStyleCnt="0"/>
      <dgm:spPr/>
    </dgm:pt>
    <dgm:pt modelId="{EBC9D64C-CAE8-9244-80BA-3E9007C6BA5C}" type="pres">
      <dgm:prSet presAssocID="{E31B052D-5802-DA44-85BD-8C8D2D514D92}" presName="Name111" presStyleLbl="parChTrans1D3" presStyleIdx="17" presStyleCnt="18"/>
      <dgm:spPr/>
    </dgm:pt>
    <dgm:pt modelId="{A6D2B180-5C24-3F4E-AAF8-52E0304596C2}" type="pres">
      <dgm:prSet presAssocID="{99EA1DE4-172D-6843-ABE7-2CAC05089CF4}" presName="hierRoot3" presStyleCnt="0">
        <dgm:presLayoutVars>
          <dgm:hierBranch val="init"/>
        </dgm:presLayoutVars>
      </dgm:prSet>
      <dgm:spPr/>
    </dgm:pt>
    <dgm:pt modelId="{85809B0B-5FEE-7D4D-825E-346BB513BCFB}" type="pres">
      <dgm:prSet presAssocID="{99EA1DE4-172D-6843-ABE7-2CAC05089CF4}" presName="rootComposite3" presStyleCnt="0"/>
      <dgm:spPr/>
    </dgm:pt>
    <dgm:pt modelId="{15A6069F-5768-5C4C-B05E-7C489EB81C03}" type="pres">
      <dgm:prSet presAssocID="{99EA1DE4-172D-6843-ABE7-2CAC05089CF4}" presName="rootText3" presStyleLbl="asst2" presStyleIdx="17" presStyleCnt="18" custScaleX="134093" custScaleY="128644" custLinFactX="-85030" custLinFactY="-51713" custLinFactNeighborX="-100000" custLinFactNeighborY="-100000">
        <dgm:presLayoutVars>
          <dgm:chPref val="3"/>
        </dgm:presLayoutVars>
      </dgm:prSet>
      <dgm:spPr/>
    </dgm:pt>
    <dgm:pt modelId="{4879C094-5305-4644-A831-9881E091CA07}" type="pres">
      <dgm:prSet presAssocID="{99EA1DE4-172D-6843-ABE7-2CAC05089CF4}" presName="rootConnector3" presStyleLbl="asst2" presStyleIdx="17" presStyleCnt="18"/>
      <dgm:spPr/>
    </dgm:pt>
    <dgm:pt modelId="{93FDB911-E949-BC4B-8EC5-99242AD78AFD}" type="pres">
      <dgm:prSet presAssocID="{99EA1DE4-172D-6843-ABE7-2CAC05089CF4}" presName="hierChild6" presStyleCnt="0"/>
      <dgm:spPr/>
    </dgm:pt>
    <dgm:pt modelId="{43B4EABD-907F-7649-B500-96DCE3B9B86C}" type="pres">
      <dgm:prSet presAssocID="{99EA1DE4-172D-6843-ABE7-2CAC05089CF4}" presName="hierChild7" presStyleCnt="0"/>
      <dgm:spPr/>
    </dgm:pt>
    <dgm:pt modelId="{1C4834E9-0CE5-4D48-9C24-4A06DD880D08}" type="pres">
      <dgm:prSet presAssocID="{65B011FF-9A9B-4696-995C-8D8FDD513239}" presName="hierChild3" presStyleCnt="0"/>
      <dgm:spPr/>
    </dgm:pt>
    <dgm:pt modelId="{50D31106-9179-4BBC-8684-01E32E1ACDB9}" type="pres">
      <dgm:prSet presAssocID="{ACDEE9FA-EF1A-4F8D-B140-21BF604460D9}" presName="Name111" presStyleLbl="parChTrans1D2" presStyleIdx="3" presStyleCnt="9"/>
      <dgm:spPr/>
    </dgm:pt>
    <dgm:pt modelId="{ED601971-68C4-4218-B488-85AEF7ABBB06}" type="pres">
      <dgm:prSet presAssocID="{0F611396-09B4-44CE-85B0-EF7516DB236E}" presName="hierRoot3" presStyleCnt="0">
        <dgm:presLayoutVars>
          <dgm:hierBranch val="init"/>
        </dgm:presLayoutVars>
      </dgm:prSet>
      <dgm:spPr/>
    </dgm:pt>
    <dgm:pt modelId="{5DFF158C-67A4-456E-ABF6-76E5C1915015}" type="pres">
      <dgm:prSet presAssocID="{0F611396-09B4-44CE-85B0-EF7516DB236E}" presName="rootComposite3" presStyleCnt="0"/>
      <dgm:spPr/>
    </dgm:pt>
    <dgm:pt modelId="{2B948701-4AF1-4C9C-BCB0-32402677E3CF}" type="pres">
      <dgm:prSet presAssocID="{0F611396-09B4-44CE-85B0-EF7516DB236E}" presName="rootText3" presStyleLbl="asst1" presStyleIdx="0" presStyleCnt="6" custScaleX="189213" custScaleY="63621" custLinFactX="-22348" custLinFactNeighborX="-100000" custLinFactNeighborY="-40813">
        <dgm:presLayoutVars>
          <dgm:chPref val="3"/>
        </dgm:presLayoutVars>
      </dgm:prSet>
      <dgm:spPr/>
    </dgm:pt>
    <dgm:pt modelId="{12048D4B-9246-41EA-A75A-8C374B277492}" type="pres">
      <dgm:prSet presAssocID="{0F611396-09B4-44CE-85B0-EF7516DB236E}" presName="rootConnector3" presStyleLbl="asst1" presStyleIdx="0" presStyleCnt="6"/>
      <dgm:spPr/>
    </dgm:pt>
    <dgm:pt modelId="{694D97D9-4D29-4279-9FA3-A83BA0342413}" type="pres">
      <dgm:prSet presAssocID="{0F611396-09B4-44CE-85B0-EF7516DB236E}" presName="hierChild6" presStyleCnt="0"/>
      <dgm:spPr/>
    </dgm:pt>
    <dgm:pt modelId="{AF1F091C-9ACB-464D-B3E5-598EC78F0878}" type="pres">
      <dgm:prSet presAssocID="{0F611396-09B4-44CE-85B0-EF7516DB236E}" presName="hierChild7" presStyleCnt="0"/>
      <dgm:spPr/>
    </dgm:pt>
    <dgm:pt modelId="{EBD4F2B7-1068-0F40-9E06-4B3ADD50E912}" type="pres">
      <dgm:prSet presAssocID="{B155CF4F-8ED4-AF49-AB36-01DA07908C11}" presName="Name111" presStyleLbl="parChTrans1D2" presStyleIdx="4" presStyleCnt="9"/>
      <dgm:spPr/>
    </dgm:pt>
    <dgm:pt modelId="{044EA165-CB4B-D243-A94B-876C357C2038}" type="pres">
      <dgm:prSet presAssocID="{C8AEBE28-862A-974E-93E7-5437ADA8FE9C}" presName="hierRoot3" presStyleCnt="0">
        <dgm:presLayoutVars>
          <dgm:hierBranch val="init"/>
        </dgm:presLayoutVars>
      </dgm:prSet>
      <dgm:spPr/>
    </dgm:pt>
    <dgm:pt modelId="{02469D1B-61DC-2145-BC1B-89B76FF5D0D2}" type="pres">
      <dgm:prSet presAssocID="{C8AEBE28-862A-974E-93E7-5437ADA8FE9C}" presName="rootComposite3" presStyleCnt="0"/>
      <dgm:spPr/>
    </dgm:pt>
    <dgm:pt modelId="{1B460BD7-BB0A-1A41-B0DF-4C58841B8C7F}" type="pres">
      <dgm:prSet presAssocID="{C8AEBE28-862A-974E-93E7-5437ADA8FE9C}" presName="rootText3" presStyleLbl="asst1" presStyleIdx="1" presStyleCnt="6" custScaleX="190106" custScaleY="69969" custLinFactX="-1690" custLinFactNeighborX="-100000" custLinFactNeighborY="-40813">
        <dgm:presLayoutVars>
          <dgm:chPref val="3"/>
        </dgm:presLayoutVars>
      </dgm:prSet>
      <dgm:spPr/>
    </dgm:pt>
    <dgm:pt modelId="{C1A8C445-BC18-5846-8C23-F3BAE2622A5C}" type="pres">
      <dgm:prSet presAssocID="{C8AEBE28-862A-974E-93E7-5437ADA8FE9C}" presName="rootConnector3" presStyleLbl="asst1" presStyleIdx="1" presStyleCnt="6"/>
      <dgm:spPr/>
    </dgm:pt>
    <dgm:pt modelId="{BC44E9E4-3091-4445-A440-551C236D7A71}" type="pres">
      <dgm:prSet presAssocID="{C8AEBE28-862A-974E-93E7-5437ADA8FE9C}" presName="hierChild6" presStyleCnt="0"/>
      <dgm:spPr/>
    </dgm:pt>
    <dgm:pt modelId="{EE40B0AC-D0C5-0145-89F3-42367B8E1629}" type="pres">
      <dgm:prSet presAssocID="{C8AEBE28-862A-974E-93E7-5437ADA8FE9C}" presName="hierChild7" presStyleCnt="0"/>
      <dgm:spPr/>
    </dgm:pt>
    <dgm:pt modelId="{85B7C72A-A299-1A4C-8E8F-A495D3C9AA76}" type="pres">
      <dgm:prSet presAssocID="{834261F1-28DF-1744-9378-AF2D0F64CCE6}" presName="Name111" presStyleLbl="parChTrans1D2" presStyleIdx="5" presStyleCnt="9"/>
      <dgm:spPr/>
    </dgm:pt>
    <dgm:pt modelId="{0A2DF9C1-A5EB-3348-943A-8C414544F39B}" type="pres">
      <dgm:prSet presAssocID="{9656B219-9456-124A-B10F-491E9217ABE9}" presName="hierRoot3" presStyleCnt="0">
        <dgm:presLayoutVars>
          <dgm:hierBranch val="init"/>
        </dgm:presLayoutVars>
      </dgm:prSet>
      <dgm:spPr/>
    </dgm:pt>
    <dgm:pt modelId="{370E5368-7A3F-2D4D-AECE-3178D44C94D0}" type="pres">
      <dgm:prSet presAssocID="{9656B219-9456-124A-B10F-491E9217ABE9}" presName="rootComposite3" presStyleCnt="0"/>
      <dgm:spPr/>
    </dgm:pt>
    <dgm:pt modelId="{EB67DB3F-EEE9-8B43-8FFE-DD6977FD38D8}" type="pres">
      <dgm:prSet presAssocID="{9656B219-9456-124A-B10F-491E9217ABE9}" presName="rootText3" presStyleLbl="asst1" presStyleIdx="2" presStyleCnt="6" custScaleX="189214" custScaleY="45239" custLinFactX="-22348" custLinFactY="-6827" custLinFactNeighborX="-100000" custLinFactNeighborY="-100000">
        <dgm:presLayoutVars>
          <dgm:chPref val="3"/>
        </dgm:presLayoutVars>
      </dgm:prSet>
      <dgm:spPr/>
    </dgm:pt>
    <dgm:pt modelId="{4E300077-724E-774B-90E7-729785903175}" type="pres">
      <dgm:prSet presAssocID="{9656B219-9456-124A-B10F-491E9217ABE9}" presName="rootConnector3" presStyleLbl="asst1" presStyleIdx="2" presStyleCnt="6"/>
      <dgm:spPr/>
    </dgm:pt>
    <dgm:pt modelId="{95239DEA-A35D-B344-8505-DD19122DFB91}" type="pres">
      <dgm:prSet presAssocID="{9656B219-9456-124A-B10F-491E9217ABE9}" presName="hierChild6" presStyleCnt="0"/>
      <dgm:spPr/>
    </dgm:pt>
    <dgm:pt modelId="{2BECF4D7-6068-5C47-9E1C-E33293E4DC57}" type="pres">
      <dgm:prSet presAssocID="{9656B219-9456-124A-B10F-491E9217ABE9}" presName="hierChild7" presStyleCnt="0"/>
      <dgm:spPr/>
    </dgm:pt>
    <dgm:pt modelId="{96E552FC-D247-7048-A081-3E214C282178}" type="pres">
      <dgm:prSet presAssocID="{8CB049D9-D804-9E4D-AB4F-7C1889557546}" presName="Name111" presStyleLbl="parChTrans1D2" presStyleIdx="6" presStyleCnt="9"/>
      <dgm:spPr/>
    </dgm:pt>
    <dgm:pt modelId="{BF020859-C541-2745-B0D5-CD79874C8010}" type="pres">
      <dgm:prSet presAssocID="{CC29FB98-A6D4-C84B-A169-446495E58635}" presName="hierRoot3" presStyleCnt="0">
        <dgm:presLayoutVars>
          <dgm:hierBranch val="init"/>
        </dgm:presLayoutVars>
      </dgm:prSet>
      <dgm:spPr/>
    </dgm:pt>
    <dgm:pt modelId="{AC03B51C-B45F-CA4D-A2D3-CAC5D6D1F25A}" type="pres">
      <dgm:prSet presAssocID="{CC29FB98-A6D4-C84B-A169-446495E58635}" presName="rootComposite3" presStyleCnt="0"/>
      <dgm:spPr/>
    </dgm:pt>
    <dgm:pt modelId="{6FF8DEC8-17A3-3840-A146-390F5871F6B8}" type="pres">
      <dgm:prSet presAssocID="{CC29FB98-A6D4-C84B-A169-446495E58635}" presName="rootText3" presStyleLbl="asst1" presStyleIdx="3" presStyleCnt="6" custScaleX="187784" custScaleY="51166" custLinFactX="-1690" custLinFactY="-9790" custLinFactNeighborX="-100000" custLinFactNeighborY="-100000">
        <dgm:presLayoutVars>
          <dgm:chPref val="3"/>
        </dgm:presLayoutVars>
      </dgm:prSet>
      <dgm:spPr/>
    </dgm:pt>
    <dgm:pt modelId="{46095E47-126E-5D4E-A3EE-8E8BFC3E1EE9}" type="pres">
      <dgm:prSet presAssocID="{CC29FB98-A6D4-C84B-A169-446495E58635}" presName="rootConnector3" presStyleLbl="asst1" presStyleIdx="3" presStyleCnt="6"/>
      <dgm:spPr/>
    </dgm:pt>
    <dgm:pt modelId="{11BE3465-DCA8-B94A-B6E0-79057C14254B}" type="pres">
      <dgm:prSet presAssocID="{CC29FB98-A6D4-C84B-A169-446495E58635}" presName="hierChild6" presStyleCnt="0"/>
      <dgm:spPr/>
    </dgm:pt>
    <dgm:pt modelId="{5640E1FF-71B0-7D48-A9FC-3DDC09721B67}" type="pres">
      <dgm:prSet presAssocID="{CC29FB98-A6D4-C84B-A169-446495E58635}" presName="hierChild7" presStyleCnt="0"/>
      <dgm:spPr/>
    </dgm:pt>
    <dgm:pt modelId="{5AC1A945-7D26-4C4F-BD5C-929C0A9634A8}" type="pres">
      <dgm:prSet presAssocID="{CD70969E-7BA4-7549-8EAB-83B276327551}" presName="Name111" presStyleLbl="parChTrans1D2" presStyleIdx="7" presStyleCnt="9"/>
      <dgm:spPr/>
    </dgm:pt>
    <dgm:pt modelId="{2219BAA1-21F8-AD40-AF7B-8E06A0F33E82}" type="pres">
      <dgm:prSet presAssocID="{61E4881F-001D-9644-A563-BD3508C231A8}" presName="hierRoot3" presStyleCnt="0">
        <dgm:presLayoutVars>
          <dgm:hierBranch val="init"/>
        </dgm:presLayoutVars>
      </dgm:prSet>
      <dgm:spPr/>
    </dgm:pt>
    <dgm:pt modelId="{5E4C807A-26AB-F84A-B134-3C5B1621D257}" type="pres">
      <dgm:prSet presAssocID="{61E4881F-001D-9644-A563-BD3508C231A8}" presName="rootComposite3" presStyleCnt="0"/>
      <dgm:spPr/>
    </dgm:pt>
    <dgm:pt modelId="{F7B9202E-F03B-6648-9EF1-BD3870347FF1}" type="pres">
      <dgm:prSet presAssocID="{61E4881F-001D-9644-A563-BD3508C231A8}" presName="rootText3" presStyleLbl="asst1" presStyleIdx="4" presStyleCnt="6" custAng="10800000" custFlipVert="1" custScaleX="185014" custScaleY="56381" custLinFactX="-22348" custLinFactY="-87603" custLinFactNeighborX="-100000" custLinFactNeighborY="-100000">
        <dgm:presLayoutVars>
          <dgm:chPref val="3"/>
        </dgm:presLayoutVars>
      </dgm:prSet>
      <dgm:spPr/>
    </dgm:pt>
    <dgm:pt modelId="{9AA8C49A-681C-AB4B-AAA9-058048C34955}" type="pres">
      <dgm:prSet presAssocID="{61E4881F-001D-9644-A563-BD3508C231A8}" presName="rootConnector3" presStyleLbl="asst1" presStyleIdx="4" presStyleCnt="6"/>
      <dgm:spPr/>
    </dgm:pt>
    <dgm:pt modelId="{707CA2D9-3619-2E4F-9B4B-426914B35F6A}" type="pres">
      <dgm:prSet presAssocID="{61E4881F-001D-9644-A563-BD3508C231A8}" presName="hierChild6" presStyleCnt="0"/>
      <dgm:spPr/>
    </dgm:pt>
    <dgm:pt modelId="{B2B2CEBA-E1D5-3C4F-8B13-AD86505C45C1}" type="pres">
      <dgm:prSet presAssocID="{61E4881F-001D-9644-A563-BD3508C231A8}" presName="hierChild7" presStyleCnt="0"/>
      <dgm:spPr/>
    </dgm:pt>
    <dgm:pt modelId="{42F17DBC-2168-6B40-8F65-4ABEE6F9F55E}" type="pres">
      <dgm:prSet presAssocID="{1F05EE94-F0EF-284F-BE00-7F502D524389}" presName="Name111" presStyleLbl="parChTrans1D2" presStyleIdx="8" presStyleCnt="9"/>
      <dgm:spPr/>
    </dgm:pt>
    <dgm:pt modelId="{A5AE3379-4A09-9740-BF94-7DFAFD1A343E}" type="pres">
      <dgm:prSet presAssocID="{CADA7502-ABB5-204B-A6E2-B4C98B5639E7}" presName="hierRoot3" presStyleCnt="0">
        <dgm:presLayoutVars>
          <dgm:hierBranch val="init"/>
        </dgm:presLayoutVars>
      </dgm:prSet>
      <dgm:spPr/>
    </dgm:pt>
    <dgm:pt modelId="{B431A9BC-F967-A846-97FA-D9AE5A436942}" type="pres">
      <dgm:prSet presAssocID="{CADA7502-ABB5-204B-A6E2-B4C98B5639E7}" presName="rootComposite3" presStyleCnt="0"/>
      <dgm:spPr/>
    </dgm:pt>
    <dgm:pt modelId="{5A79995C-EDFA-874B-938E-A4170B39875B}" type="pres">
      <dgm:prSet presAssocID="{CADA7502-ABB5-204B-A6E2-B4C98B5639E7}" presName="rootText3" presStyleLbl="asst1" presStyleIdx="5" presStyleCnt="6" custScaleX="182404" custScaleY="56380" custLinFactX="-1690" custLinFactY="-87602" custLinFactNeighborX="-100000" custLinFactNeighborY="-100000">
        <dgm:presLayoutVars>
          <dgm:chPref val="3"/>
        </dgm:presLayoutVars>
      </dgm:prSet>
      <dgm:spPr/>
    </dgm:pt>
    <dgm:pt modelId="{DFBF9EB8-03A2-C04D-8B2E-79BDE0EFF32D}" type="pres">
      <dgm:prSet presAssocID="{CADA7502-ABB5-204B-A6E2-B4C98B5639E7}" presName="rootConnector3" presStyleLbl="asst1" presStyleIdx="5" presStyleCnt="6"/>
      <dgm:spPr/>
    </dgm:pt>
    <dgm:pt modelId="{F0DCDD9D-7DDF-8B47-BBED-FCA78E34A73E}" type="pres">
      <dgm:prSet presAssocID="{CADA7502-ABB5-204B-A6E2-B4C98B5639E7}" presName="hierChild6" presStyleCnt="0"/>
      <dgm:spPr/>
    </dgm:pt>
    <dgm:pt modelId="{81379099-0441-324B-A8FE-510289897BBA}" type="pres">
      <dgm:prSet presAssocID="{CADA7502-ABB5-204B-A6E2-B4C98B5639E7}" presName="hierChild7" presStyleCnt="0"/>
      <dgm:spPr/>
    </dgm:pt>
  </dgm:ptLst>
  <dgm:cxnLst>
    <dgm:cxn modelId="{0A8FD702-C2A6-5A49-904D-C8FB98AA0142}" type="presOf" srcId="{150BF075-2446-D74C-B8D1-AC547C9F5878}" destId="{F94D4AB6-849F-A744-99AA-A33040F0A615}" srcOrd="0" destOrd="0" presId="urn:microsoft.com/office/officeart/2005/8/layout/orgChart1"/>
    <dgm:cxn modelId="{CF151003-08DF-1B4B-8A39-75A675C8DDB3}" type="presOf" srcId="{226D39ED-4C16-A241-BB74-0D91A06A7276}" destId="{5A78B45D-668A-3340-9E33-44DB739BC761}" srcOrd="0" destOrd="0" presId="urn:microsoft.com/office/officeart/2005/8/layout/orgChart1"/>
    <dgm:cxn modelId="{2B497304-942A-4F48-BB45-C972A0790F34}" type="presOf" srcId="{2DAD91D1-2393-6D49-ABAB-7A48DE0CDEBE}" destId="{015EA9D6-D67C-F646-8510-28C692E86C23}" srcOrd="0" destOrd="0" presId="urn:microsoft.com/office/officeart/2005/8/layout/orgChart1"/>
    <dgm:cxn modelId="{3E3CB007-E0B4-374D-897F-6512D72B399A}" type="presOf" srcId="{837B01E1-0C72-5346-89B6-B3120A063F11}" destId="{D6596FC4-BE3E-014E-A4DD-5697E04DA267}" srcOrd="0" destOrd="0" presId="urn:microsoft.com/office/officeart/2005/8/layout/orgChart1"/>
    <dgm:cxn modelId="{76FCC50B-374E-D742-B121-BF7A963C2CF5}" srcId="{65B011FF-9A9B-4696-995C-8D8FDD513239}" destId="{C8AEBE28-862A-974E-93E7-5437ADA8FE9C}" srcOrd="4" destOrd="0" parTransId="{B155CF4F-8ED4-AF49-AB36-01DA07908C11}" sibTransId="{3865EEA6-8B55-C948-A1B9-BCCB232005A9}"/>
    <dgm:cxn modelId="{BF16200F-830E-A94A-BB72-8E21EBFE60CF}" type="presOf" srcId="{61E4881F-001D-9644-A563-BD3508C231A8}" destId="{F7B9202E-F03B-6648-9EF1-BD3870347FF1}" srcOrd="0" destOrd="0" presId="urn:microsoft.com/office/officeart/2005/8/layout/orgChart1"/>
    <dgm:cxn modelId="{EB967415-B8C6-184B-8F6F-ED4067549C48}" srcId="{992F02A6-5A75-467C-A993-4898BD9B5D1B}" destId="{5617D2E4-528E-934B-9EB2-F790C1105FE9}" srcOrd="0" destOrd="0" parTransId="{F5DF8F6D-2326-C44F-85C0-48E15B648BE2}" sibTransId="{4B59A33C-6E3F-224B-AB72-6C34BCD4983E}"/>
    <dgm:cxn modelId="{3644E518-46CB-5043-A294-533A948A58EE}" type="presOf" srcId="{3EC93D49-A5D3-4F45-AE14-044509E1F924}" destId="{EAE93240-1AA3-DF4B-A5A9-786E4945E4E0}" srcOrd="0" destOrd="0" presId="urn:microsoft.com/office/officeart/2005/8/layout/orgChart1"/>
    <dgm:cxn modelId="{6CE30319-87E2-B349-918B-A58D3BB83C79}" type="presOf" srcId="{530B121F-1B25-844B-AD5B-935E7E0B05D1}" destId="{834FC0E3-3EAF-F540-AFFD-BADA2D8B4C06}" srcOrd="1" destOrd="0" presId="urn:microsoft.com/office/officeart/2005/8/layout/orgChart1"/>
    <dgm:cxn modelId="{681F7719-C5B7-1444-94F3-1C45A3849BE3}" type="presOf" srcId="{83FED8F0-41D4-4D40-B7EB-ABF2D6109BC1}" destId="{C22BCA7E-3CF6-584F-A38C-53D34BE4A033}" srcOrd="0" destOrd="0" presId="urn:microsoft.com/office/officeart/2005/8/layout/orgChart1"/>
    <dgm:cxn modelId="{AA97D51C-22FD-064D-8C34-FCAAD97412AD}" srcId="{65B011FF-9A9B-4696-995C-8D8FDD513239}" destId="{CADA7502-ABB5-204B-A6E2-B4C98B5639E7}" srcOrd="8" destOrd="0" parTransId="{1F05EE94-F0EF-284F-BE00-7F502D524389}" sibTransId="{BF7B2F34-4933-3F49-8DAF-79AA5BA96C79}"/>
    <dgm:cxn modelId="{571C7E1E-230C-E94F-803F-A67A5CC6C802}" srcId="{4EDF62C2-4A3B-41E7-9D31-8420894417A8}" destId="{88A65C61-F2CD-E446-B78F-833FECD9813B}" srcOrd="2" destOrd="0" parTransId="{80B79E37-FD86-0E48-B1A1-1322464ED951}" sibTransId="{CF9B15E5-8FE7-E941-8AA2-F01E7AE5DC24}"/>
    <dgm:cxn modelId="{17922521-9A94-AF4E-8EFB-4EB02BD9D4D9}" type="presOf" srcId="{F5DF8F6D-2326-C44F-85C0-48E15B648BE2}" destId="{F65985BA-2DB9-3446-9927-E54280F41A7A}" srcOrd="0" destOrd="0" presId="urn:microsoft.com/office/officeart/2005/8/layout/orgChart1"/>
    <dgm:cxn modelId="{CB95FA21-5B19-DE49-9CFF-714E92E4F3A8}" type="presOf" srcId="{EDEFF8D5-EB88-8F41-AE99-E56DDA7D5FC5}" destId="{0F9C5BA8-BFA1-5443-A7DD-7722FC8E9D45}" srcOrd="1" destOrd="0" presId="urn:microsoft.com/office/officeart/2005/8/layout/orgChart1"/>
    <dgm:cxn modelId="{D4497A23-B5A8-8D4E-BFA2-38F226331B67}" type="presOf" srcId="{1F05EE94-F0EF-284F-BE00-7F502D524389}" destId="{42F17DBC-2168-6B40-8F65-4ABEE6F9F55E}" srcOrd="0" destOrd="0" presId="urn:microsoft.com/office/officeart/2005/8/layout/orgChart1"/>
    <dgm:cxn modelId="{718DA723-2552-314D-9EEF-A53B959593A7}" type="presOf" srcId="{80B79E37-FD86-0E48-B1A1-1322464ED951}" destId="{C65D40D1-D01D-EF40-B446-B1F09A7E0035}" srcOrd="0" destOrd="0" presId="urn:microsoft.com/office/officeart/2005/8/layout/orgChart1"/>
    <dgm:cxn modelId="{A8250424-4184-264D-B9CE-926E826E8A0C}" type="presOf" srcId="{637B7118-C70E-5540-B8CC-8309723F2DDA}" destId="{12FBA5DE-CB83-E947-84BE-877A75E58ED3}" srcOrd="1" destOrd="0" presId="urn:microsoft.com/office/officeart/2005/8/layout/orgChart1"/>
    <dgm:cxn modelId="{FA226C24-5514-4DCA-8100-C849F4EF1E7C}" type="presOf" srcId="{65B011FF-9A9B-4696-995C-8D8FDD513239}" destId="{5DAD331E-5320-4333-90CD-3B26BD7B65B3}" srcOrd="0" destOrd="0" presId="urn:microsoft.com/office/officeart/2005/8/layout/orgChart1"/>
    <dgm:cxn modelId="{57E94125-79DD-7349-9C79-EB7761BEC44A}" type="presOf" srcId="{837B01E1-0C72-5346-89B6-B3120A063F11}" destId="{D92791E6-4589-5242-B401-1F3AA9A4D026}" srcOrd="1" destOrd="0" presId="urn:microsoft.com/office/officeart/2005/8/layout/orgChart1"/>
    <dgm:cxn modelId="{DE759B29-B0B4-CE44-9EF7-AF33012C9808}" type="presOf" srcId="{93BD6E2E-9CCD-1041-8A74-62FB89BB9BED}" destId="{C6DA24E8-BBAD-484D-BED1-DBC62C4AB1AF}" srcOrd="1" destOrd="0" presId="urn:microsoft.com/office/officeart/2005/8/layout/orgChart1"/>
    <dgm:cxn modelId="{1687822E-5599-1A4C-B373-D1F0B32F98DD}" type="presOf" srcId="{29E01CF0-7B51-8643-96A0-F9F5A6D136AE}" destId="{A53F161D-7B5C-A846-BE77-48E950C02B68}" srcOrd="0" destOrd="0" presId="urn:microsoft.com/office/officeart/2005/8/layout/orgChart1"/>
    <dgm:cxn modelId="{B7A88B32-5BB3-4F4D-89E0-D62EDDAE5846}" type="presOf" srcId="{7CA638AA-BB4A-E34C-8B95-41DB44357C66}" destId="{3097C770-8B76-E64D-8C06-6758EB89E82F}" srcOrd="0" destOrd="0" presId="urn:microsoft.com/office/officeart/2005/8/layout/orgChart1"/>
    <dgm:cxn modelId="{C450FF34-AD71-5C41-BE45-344EDEC77DB9}" type="presOf" srcId="{C035F938-C203-4542-BD0C-BA002B0CA90A}" destId="{19A6F8C4-9BF4-024A-B8B4-1658AF6A53A1}" srcOrd="0" destOrd="0" presId="urn:microsoft.com/office/officeart/2005/8/layout/orgChart1"/>
    <dgm:cxn modelId="{85F6D336-C3DA-BF4B-AA75-7473669F0C37}" type="presOf" srcId="{23322747-8E0F-094B-ABB3-B42B42CB7C06}" destId="{B71F3B81-D7EE-A945-9838-814CC08F05A9}" srcOrd="0" destOrd="0" presId="urn:microsoft.com/office/officeart/2005/8/layout/orgChart1"/>
    <dgm:cxn modelId="{58731C3B-520C-4F33-A295-FDCDDBBDA2D2}" type="presOf" srcId="{4756C40D-BE43-49FA-9D55-8481D7414DE2}" destId="{B856F742-92FC-4CA0-9856-FED807E9E441}" srcOrd="0" destOrd="0" presId="urn:microsoft.com/office/officeart/2005/8/layout/orgChart1"/>
    <dgm:cxn modelId="{44E4583C-FDD6-6F46-B29F-1823615DC332}" type="presOf" srcId="{6C01DA44-E990-2848-9E30-F8E34DE6BAB6}" destId="{5E031331-3C6A-EA4A-BA5C-D7F221995FAB}" srcOrd="0" destOrd="0" presId="urn:microsoft.com/office/officeart/2005/8/layout/orgChart1"/>
    <dgm:cxn modelId="{D4A08D3F-B966-C146-8D62-B1CD36E90A0F}" type="presOf" srcId="{5617D2E4-528E-934B-9EB2-F790C1105FE9}" destId="{2A5CF205-58B7-F448-BEA4-AF2077E146EE}" srcOrd="1" destOrd="0" presId="urn:microsoft.com/office/officeart/2005/8/layout/orgChart1"/>
    <dgm:cxn modelId="{D445F741-4DA3-44B5-827F-54F6476C1496}" type="presOf" srcId="{4EDF62C2-4A3B-41E7-9D31-8420894417A8}" destId="{CB3C56DB-14D4-46DA-977F-315B15E4B454}" srcOrd="0" destOrd="0" presId="urn:microsoft.com/office/officeart/2005/8/layout/orgChart1"/>
    <dgm:cxn modelId="{F6395647-DD2E-8946-AC3F-FBB009017F01}" type="presOf" srcId="{23322747-8E0F-094B-ABB3-B42B42CB7C06}" destId="{FC436986-3794-8E4D-9383-9FA9A596126B}" srcOrd="1" destOrd="0" presId="urn:microsoft.com/office/officeart/2005/8/layout/orgChart1"/>
    <dgm:cxn modelId="{ABEF1B48-7F84-0F45-AC63-149C83B7D899}" type="presOf" srcId="{382B91B1-078B-BB4A-8033-7289EE14867C}" destId="{494E22CC-7420-814E-9851-02EBD0906CFE}" srcOrd="0" destOrd="0" presId="urn:microsoft.com/office/officeart/2005/8/layout/orgChart1"/>
    <dgm:cxn modelId="{438FF54A-01FB-BA46-AE4F-107D52946F9C}" type="presOf" srcId="{93BD6E2E-9CCD-1041-8A74-62FB89BB9BED}" destId="{3E6A282E-6F7A-6347-90EE-C6E440272DEC}" srcOrd="0" destOrd="0" presId="urn:microsoft.com/office/officeart/2005/8/layout/orgChart1"/>
    <dgm:cxn modelId="{D09DC64B-5547-4342-A4A6-8013F2621647}" type="presOf" srcId="{673CE29E-092A-E94E-8198-07E1D78354F1}" destId="{EC21F094-0A69-C240-92F1-1C65C516FB4E}" srcOrd="0" destOrd="0" presId="urn:microsoft.com/office/officeart/2005/8/layout/orgChart1"/>
    <dgm:cxn modelId="{A40F6856-F504-5D43-ADD4-2E164899B98E}" srcId="{992F02A6-5A75-467C-A993-4898BD9B5D1B}" destId="{B6C22FB2-8889-E74C-AFA3-54AD71D33A98}" srcOrd="8" destOrd="0" parTransId="{07958AA0-8931-8947-BD09-0D20F94E5CD9}" sibTransId="{E8078006-A808-534C-80B0-F40BC51566F7}"/>
    <dgm:cxn modelId="{F8E6D156-5FCE-FD42-89DF-426B266DDB01}" type="presOf" srcId="{9656B219-9456-124A-B10F-491E9217ABE9}" destId="{4E300077-724E-774B-90E7-729785903175}" srcOrd="1" destOrd="0" presId="urn:microsoft.com/office/officeart/2005/8/layout/orgChart1"/>
    <dgm:cxn modelId="{7882365A-A259-8245-9819-D37C0E976C4A}" srcId="{4EDF62C2-4A3B-41E7-9D31-8420894417A8}" destId="{E2B42204-79BF-B747-9198-15897557BE2C}" srcOrd="0" destOrd="0" parTransId="{7CA638AA-BB4A-E34C-8B95-41DB44357C66}" sibTransId="{3B64E100-1E05-2940-8169-E95E6E2ACF69}"/>
    <dgm:cxn modelId="{0963D75C-59A7-5E43-8B88-D92996C9AEDE}" srcId="{65B011FF-9A9B-4696-995C-8D8FDD513239}" destId="{9656B219-9456-124A-B10F-491E9217ABE9}" srcOrd="5" destOrd="0" parTransId="{834261F1-28DF-1744-9378-AF2D0F64CCE6}" sibTransId="{55F5EBBA-E21A-C742-8EA4-3BD40A0B0667}"/>
    <dgm:cxn modelId="{25E0785D-4F6C-F640-B4D0-93A69F8FDA86}" type="presOf" srcId="{83FED8F0-41D4-4D40-B7EB-ABF2D6109BC1}" destId="{E9615E02-29C3-6847-A366-403B9C4EB7BB}" srcOrd="1" destOrd="0" presId="urn:microsoft.com/office/officeart/2005/8/layout/orgChart1"/>
    <dgm:cxn modelId="{45BCA35D-27EB-334C-9049-37EA958207BA}" type="presOf" srcId="{88A65C61-F2CD-E446-B78F-833FECD9813B}" destId="{9F67D9FD-2738-334E-B644-4A51B6062A40}" srcOrd="0" destOrd="0" presId="urn:microsoft.com/office/officeart/2005/8/layout/orgChart1"/>
    <dgm:cxn modelId="{E8506460-100E-0F4A-98C2-91EFCF867A0C}" type="presOf" srcId="{CADA7502-ABB5-204B-A6E2-B4C98B5639E7}" destId="{DFBF9EB8-03A2-C04D-8B2E-79BDE0EFF32D}" srcOrd="1" destOrd="0" presId="urn:microsoft.com/office/officeart/2005/8/layout/orgChart1"/>
    <dgm:cxn modelId="{ADE0B261-571A-4E4A-83B4-A1ECF0C51C74}" type="presOf" srcId="{91719CDF-3955-3A47-8F51-87FB3B347D11}" destId="{79F6ED16-B627-4B40-811E-275C63CA71A2}" srcOrd="0" destOrd="0" presId="urn:microsoft.com/office/officeart/2005/8/layout/orgChart1"/>
    <dgm:cxn modelId="{DD966662-A8CE-40D7-B2D7-0B845D73B7F3}" type="presOf" srcId="{ACDEE9FA-EF1A-4F8D-B140-21BF604460D9}" destId="{50D31106-9179-4BBC-8684-01E32E1ACDB9}" srcOrd="0" destOrd="0" presId="urn:microsoft.com/office/officeart/2005/8/layout/orgChart1"/>
    <dgm:cxn modelId="{98593164-591C-D948-B6BF-2CA1B98D4624}" type="presOf" srcId="{C8AEBE28-862A-974E-93E7-5437ADA8FE9C}" destId="{C1A8C445-BC18-5846-8C23-F3BAE2622A5C}" srcOrd="1" destOrd="0" presId="urn:microsoft.com/office/officeart/2005/8/layout/orgChart1"/>
    <dgm:cxn modelId="{29CFDD65-FFAE-44F9-AA8A-E5EEE5D17061}" type="presOf" srcId="{992F02A6-5A75-467C-A993-4898BD9B5D1B}" destId="{3C98DEFD-5B99-4167-9B67-EFF0D20EC27D}" srcOrd="1" destOrd="0" presId="urn:microsoft.com/office/officeart/2005/8/layout/orgChart1"/>
    <dgm:cxn modelId="{5AE97A6B-7237-ED42-87AB-FF85F46AA85A}" type="presOf" srcId="{491D8EB2-9656-7C4F-93FD-1A95D5047C33}" destId="{5C2FDBF8-B9E8-B84E-8EF3-035B099E1DF2}" srcOrd="0" destOrd="0" presId="urn:microsoft.com/office/officeart/2005/8/layout/orgChart1"/>
    <dgm:cxn modelId="{AD290F6D-1035-1A4F-9AEB-08013399A1E4}" srcId="{507B7040-ACAD-4666-9F94-D54A5D1D863D}" destId="{837B01E1-0C72-5346-89B6-B3120A063F11}" srcOrd="0" destOrd="0" parTransId="{6C01DA44-E990-2848-9E30-F8E34DE6BAB6}" sibTransId="{2900C6DB-DA8A-C449-8B56-D5E6EDAA6A16}"/>
    <dgm:cxn modelId="{709FC271-A305-6747-AC21-D3B1CB197F44}" type="presOf" srcId="{54571110-1D9B-C148-9000-5C225B1670B8}" destId="{928548CA-40C9-124F-8914-136F19D6B70D}" srcOrd="1" destOrd="0" presId="urn:microsoft.com/office/officeart/2005/8/layout/orgChart1"/>
    <dgm:cxn modelId="{787FE072-E01C-4BFB-ABFE-7904BD737BB0}" type="presOf" srcId="{507B7040-ACAD-4666-9F94-D54A5D1D863D}" destId="{973EBDBA-21C8-4906-B1CD-D020CEDCAD20}" srcOrd="1" destOrd="0" presId="urn:microsoft.com/office/officeart/2005/8/layout/orgChart1"/>
    <dgm:cxn modelId="{C2B61D78-0905-4097-A335-FE5092814890}" type="presOf" srcId="{0F611396-09B4-44CE-85B0-EF7516DB236E}" destId="{12048D4B-9246-41EA-A75A-8C374B277492}" srcOrd="1" destOrd="0" presId="urn:microsoft.com/office/officeart/2005/8/layout/orgChart1"/>
    <dgm:cxn modelId="{2A366A79-8E3D-B84D-9B6D-6C39C2A9C471}" srcId="{65B011FF-9A9B-4696-995C-8D8FDD513239}" destId="{CC29FB98-A6D4-C84B-A169-446495E58635}" srcOrd="6" destOrd="0" parTransId="{8CB049D9-D804-9E4D-AB4F-7C1889557546}" sibTransId="{5255FFBF-7FEA-8343-98AD-6DE039B1538B}"/>
    <dgm:cxn modelId="{2C49647D-B02F-43F0-9BB1-F11AA6934565}" srcId="{65B011FF-9A9B-4696-995C-8D8FDD513239}" destId="{0F611396-09B4-44CE-85B0-EF7516DB236E}" srcOrd="0" destOrd="0" parTransId="{ACDEE9FA-EF1A-4F8D-B140-21BF604460D9}" sibTransId="{69530829-F20A-4CF8-B5D8-57A6EA33D0C5}"/>
    <dgm:cxn modelId="{06A6CE7E-62DD-514C-9639-C55656D2CFA7}" type="presOf" srcId="{5617D2E4-528E-934B-9EB2-F790C1105FE9}" destId="{1A247BD8-180F-1D4B-904A-702833058928}" srcOrd="0" destOrd="0" presId="urn:microsoft.com/office/officeart/2005/8/layout/orgChart1"/>
    <dgm:cxn modelId="{D9495081-30CB-534F-9BC8-756CC32F08D7}" srcId="{992F02A6-5A75-467C-A993-4898BD9B5D1B}" destId="{BC38C50F-EF23-624E-B8B0-4FE5FEAC4163}" srcOrd="2" destOrd="0" parTransId="{2DAD91D1-2393-6D49-ABAB-7A48DE0CDEBE}" sibTransId="{1534625C-9AF6-8D46-B16F-BDE9801E0656}"/>
    <dgm:cxn modelId="{32C06E81-6BF3-8B4B-AEA4-2F75FAD5FDEE}" srcId="{992F02A6-5A75-467C-A993-4898BD9B5D1B}" destId="{637B7118-C70E-5540-B8CC-8309723F2DDA}" srcOrd="7" destOrd="0" parTransId="{29E01CF0-7B51-8643-96A0-F9F5A6D136AE}" sibTransId="{1DED1BC9-774E-DA48-AB60-CBBA690F73EB}"/>
    <dgm:cxn modelId="{3E0FFA85-D1A7-6744-8221-3275E8378C71}" type="presOf" srcId="{28DF0ACB-92C2-1A4B-A26C-52C592367626}" destId="{78AE404A-A0B0-224C-9786-59F47D7709AA}" srcOrd="0" destOrd="0" presId="urn:microsoft.com/office/officeart/2005/8/layout/orgChart1"/>
    <dgm:cxn modelId="{CA361686-981E-1C4F-92BE-111D27CE0218}" type="presOf" srcId="{01CC6C90-C57D-6747-84AF-C3AE0C2085F4}" destId="{2F1435FE-F64D-414E-94CB-79D2B53395B7}" srcOrd="0" destOrd="0" presId="urn:microsoft.com/office/officeart/2005/8/layout/orgChart1"/>
    <dgm:cxn modelId="{D55F1487-A19E-E547-A47A-6D13B2BCDCD6}" srcId="{992F02A6-5A75-467C-A993-4898BD9B5D1B}" destId="{93BD6E2E-9CCD-1041-8A74-62FB89BB9BED}" srcOrd="1" destOrd="0" parTransId="{91719CDF-3955-3A47-8F51-87FB3B347D11}" sibTransId="{A3E44061-D253-AB45-81B8-A55118A68B17}"/>
    <dgm:cxn modelId="{C8312A8C-CD17-4C43-9380-7158C25112CE}" type="presOf" srcId="{7621EC87-2796-414E-8880-3CBEEEAF550B}" destId="{9CFC296E-DB59-3843-9AF9-71E5CDDC9E7F}" srcOrd="0" destOrd="0" presId="urn:microsoft.com/office/officeart/2005/8/layout/orgChart1"/>
    <dgm:cxn modelId="{C6AA2D8C-7B7A-4182-966D-7270DD015482}" srcId="{8BD8EC27-BB26-486A-B09C-5D5ACA8CF67B}" destId="{65B011FF-9A9B-4696-995C-8D8FDD513239}" srcOrd="0" destOrd="0" parTransId="{7C673F76-D08B-409F-92F1-49A2463731EA}" sibTransId="{505DDFF5-7863-4774-AE88-1D5530FECE9A}"/>
    <dgm:cxn modelId="{13FD0B8D-76D7-5B4C-B75D-4B56E57CC11D}" type="presOf" srcId="{B155CF4F-8ED4-AF49-AB36-01DA07908C11}" destId="{EBD4F2B7-1068-0F40-9E06-4B3ADD50E912}" srcOrd="0" destOrd="0" presId="urn:microsoft.com/office/officeart/2005/8/layout/orgChart1"/>
    <dgm:cxn modelId="{871B928D-D39C-8D45-80C3-9CDAB0AA3468}" type="presOf" srcId="{530B121F-1B25-844B-AD5B-935E7E0B05D1}" destId="{4E2EC4C2-1895-384D-9004-FABE02234366}" srcOrd="0" destOrd="0" presId="urn:microsoft.com/office/officeart/2005/8/layout/orgChart1"/>
    <dgm:cxn modelId="{87347390-730F-3643-A8C8-60D081D0E972}" srcId="{4EDF62C2-4A3B-41E7-9D31-8420894417A8}" destId="{EDEFF8D5-EB88-8F41-AE99-E56DDA7D5FC5}" srcOrd="1" destOrd="0" parTransId="{28DF0ACB-92C2-1A4B-A26C-52C592367626}" sibTransId="{7B407A85-B50D-FF4A-841C-8D8D8C669135}"/>
    <dgm:cxn modelId="{A28CAB91-F63D-8C41-968A-A413DA82C7BF}" type="presOf" srcId="{99EA1DE4-172D-6843-ABE7-2CAC05089CF4}" destId="{4879C094-5305-4644-A831-9881E091CA07}" srcOrd="1" destOrd="0" presId="urn:microsoft.com/office/officeart/2005/8/layout/orgChart1"/>
    <dgm:cxn modelId="{477EE091-501B-944B-8C94-F2E81D78B221}" type="presOf" srcId="{B6C22FB2-8889-E74C-AFA3-54AD71D33A98}" destId="{2D62FD67-B201-9C4D-9BE9-BDC3939064F5}" srcOrd="1" destOrd="0" presId="urn:microsoft.com/office/officeart/2005/8/layout/orgChart1"/>
    <dgm:cxn modelId="{6ACAAF92-4A2D-4BDA-8AEB-E23F56FE2962}" type="presOf" srcId="{C84F9505-E6F4-41D4-9CAA-AF5355A6A5BA}" destId="{920BB016-0281-4084-A5F2-82452BCE3E1E}" srcOrd="0" destOrd="0" presId="urn:microsoft.com/office/officeart/2005/8/layout/orgChart1"/>
    <dgm:cxn modelId="{E781CD92-A3DC-3549-9F68-C277076D6555}" srcId="{992F02A6-5A75-467C-A993-4898BD9B5D1B}" destId="{01CC6C90-C57D-6747-84AF-C3AE0C2085F4}" srcOrd="6" destOrd="0" parTransId="{673CE29E-092A-E94E-8198-07E1D78354F1}" sibTransId="{C3D70E6B-E0D1-7F48-BFDD-6A773AAF086D}"/>
    <dgm:cxn modelId="{7AD19095-7C71-4843-9010-761DA28B7E84}" type="presOf" srcId="{491D8EB2-9656-7C4F-93FD-1A95D5047C33}" destId="{4052B648-F68C-4E49-BDF8-5609AEDB0CB5}" srcOrd="1" destOrd="0" presId="urn:microsoft.com/office/officeart/2005/8/layout/orgChart1"/>
    <dgm:cxn modelId="{A6DB0E96-2892-CC4A-9805-946985A08B77}" type="presOf" srcId="{9656B219-9456-124A-B10F-491E9217ABE9}" destId="{EB67DB3F-EEE9-8B43-8FFE-DD6977FD38D8}" srcOrd="0" destOrd="0" presId="urn:microsoft.com/office/officeart/2005/8/layout/orgChart1"/>
    <dgm:cxn modelId="{98C5C896-C519-AC4B-AF73-5F4DD739715C}" type="presOf" srcId="{07958AA0-8931-8947-BD09-0D20F94E5CD9}" destId="{8D1C0E18-58AF-CE4E-A460-026C2B063B2E}" srcOrd="0" destOrd="0" presId="urn:microsoft.com/office/officeart/2005/8/layout/orgChart1"/>
    <dgm:cxn modelId="{63BE0398-8E07-D744-957E-151139BE9D34}" type="presOf" srcId="{E31B052D-5802-DA44-85BD-8C8D2D514D92}" destId="{EBC9D64C-CAE8-9244-80BA-3E9007C6BA5C}" srcOrd="0" destOrd="0" presId="urn:microsoft.com/office/officeart/2005/8/layout/orgChart1"/>
    <dgm:cxn modelId="{AFF1E09B-A08F-7944-9DDA-1A4FE9CDA1D9}" srcId="{4EDF62C2-4A3B-41E7-9D31-8420894417A8}" destId="{54571110-1D9B-C148-9000-5C225B1670B8}" srcOrd="4" destOrd="0" parTransId="{226D39ED-4C16-A241-BB74-0D91A06A7276}" sibTransId="{FB4FFC1C-FE9C-7A48-88C3-9D1169CC7BAA}"/>
    <dgm:cxn modelId="{92BC219C-13EE-410B-9AD9-DB23960B1A8D}" type="presOf" srcId="{8BD8EC27-BB26-486A-B09C-5D5ACA8CF67B}" destId="{20396797-B507-46F7-8BA0-AABA5CFA2C93}" srcOrd="0" destOrd="0" presId="urn:microsoft.com/office/officeart/2005/8/layout/orgChart1"/>
    <dgm:cxn modelId="{1732189E-B7EF-0A4C-A0AF-CDC5D93CA85F}" type="presOf" srcId="{CD70969E-7BA4-7549-8EAB-83B276327551}" destId="{5AC1A945-7D26-4C4F-BD5C-929C0A9634A8}" srcOrd="0" destOrd="0" presId="urn:microsoft.com/office/officeart/2005/8/layout/orgChart1"/>
    <dgm:cxn modelId="{A6DCB4A4-3CC9-ED4C-AA0D-2025C265FBF2}" type="presOf" srcId="{CC29FB98-A6D4-C84B-A169-446495E58635}" destId="{46095E47-126E-5D4E-A3EE-8E8BFC3E1EE9}" srcOrd="1" destOrd="0" presId="urn:microsoft.com/office/officeart/2005/8/layout/orgChart1"/>
    <dgm:cxn modelId="{1E4AFFA4-9EDA-804A-9664-DDAD061DC7F8}" type="presOf" srcId="{ED41B451-A0B0-E849-A0A6-4D9D9E5DB267}" destId="{78F07D14-377F-7043-92CF-6EDD70A646FD}" srcOrd="1" destOrd="0" presId="urn:microsoft.com/office/officeart/2005/8/layout/orgChart1"/>
    <dgm:cxn modelId="{FA446FA6-E236-EC42-8304-6D2DE307CDB6}" srcId="{507B7040-ACAD-4666-9F94-D54A5D1D863D}" destId="{ED41B451-A0B0-E849-A0A6-4D9D9E5DB267}" srcOrd="1" destOrd="0" parTransId="{884C0D55-0D49-714B-B097-AFCF2F7CF087}" sibTransId="{10D8304F-E374-AA4A-803D-A09111D72FF2}"/>
    <dgm:cxn modelId="{4916E3A6-760F-914A-8692-D0D9C40B7DE3}" type="presOf" srcId="{99EA1DE4-172D-6843-ABE7-2CAC05089CF4}" destId="{15A6069F-5768-5C4C-B05E-7C489EB81C03}" srcOrd="0" destOrd="0" presId="urn:microsoft.com/office/officeart/2005/8/layout/orgChart1"/>
    <dgm:cxn modelId="{44DF32A7-66A0-2D48-85D9-F930B4EF8F02}" type="presOf" srcId="{61E4881F-001D-9644-A563-BD3508C231A8}" destId="{9AA8C49A-681C-AB4B-AAA9-058048C34955}" srcOrd="1" destOrd="0" presId="urn:microsoft.com/office/officeart/2005/8/layout/orgChart1"/>
    <dgm:cxn modelId="{D49E64A7-F1C9-484C-A0EA-582BBA20EA4B}" srcId="{4EDF62C2-4A3B-41E7-9D31-8420894417A8}" destId="{530B121F-1B25-844B-AD5B-935E7E0B05D1}" srcOrd="3" destOrd="0" parTransId="{150BF075-2446-D74C-B8D1-AC547C9F5878}" sibTransId="{329BFD9C-342D-AF4C-A516-3CEAE08C64B8}"/>
    <dgm:cxn modelId="{8E9EE7A7-5397-9C4C-B87D-859DA57E39B6}" type="presOf" srcId="{CADA7502-ABB5-204B-A6E2-B4C98B5639E7}" destId="{5A79995C-EDFA-874B-938E-A4170B39875B}" srcOrd="0" destOrd="0" presId="urn:microsoft.com/office/officeart/2005/8/layout/orgChart1"/>
    <dgm:cxn modelId="{865758A8-6885-C448-A3B2-F8B831C9E30C}" srcId="{507B7040-ACAD-4666-9F94-D54A5D1D863D}" destId="{99EA1DE4-172D-6843-ABE7-2CAC05089CF4}" srcOrd="3" destOrd="0" parTransId="{E31B052D-5802-DA44-85BD-8C8D2D514D92}" sibTransId="{3579B4F6-34A0-5049-8B37-48BC09123D34}"/>
    <dgm:cxn modelId="{FA185BA8-07CA-4200-A381-2DCAAFA78756}" srcId="{65B011FF-9A9B-4696-995C-8D8FDD513239}" destId="{4EDF62C2-4A3B-41E7-9D31-8420894417A8}" srcOrd="1" destOrd="0" parTransId="{1433F132-2700-4FC9-8431-A235CDC2989F}" sibTransId="{453870AA-7107-4D51-B717-C87B3F9CFFEB}"/>
    <dgm:cxn modelId="{9E86A9A9-DF2D-174D-A2CA-2CB76CF6AC75}" type="presOf" srcId="{EDEFF8D5-EB88-8F41-AE99-E56DDA7D5FC5}" destId="{FF53755E-A0AB-4A40-AA32-12E6DF9FF85D}" srcOrd="0" destOrd="0" presId="urn:microsoft.com/office/officeart/2005/8/layout/orgChart1"/>
    <dgm:cxn modelId="{D0576AAB-C31D-9D49-AF15-549D113BAFCD}" type="presOf" srcId="{834261F1-28DF-1744-9378-AF2D0F64CCE6}" destId="{85B7C72A-A299-1A4C-8E8F-A495D3C9AA76}" srcOrd="0" destOrd="0" presId="urn:microsoft.com/office/officeart/2005/8/layout/orgChart1"/>
    <dgm:cxn modelId="{E306FCAC-45F7-477E-9CB8-7C70EE5F8AAD}" type="presOf" srcId="{0F611396-09B4-44CE-85B0-EF7516DB236E}" destId="{2B948701-4AF1-4C9C-BCB0-32402677E3CF}" srcOrd="0" destOrd="0" presId="urn:microsoft.com/office/officeart/2005/8/layout/orgChart1"/>
    <dgm:cxn modelId="{253C64B1-7875-4566-B7A3-210F8B2A39D8}" type="presOf" srcId="{65B011FF-9A9B-4696-995C-8D8FDD513239}" destId="{A103F237-7E33-4346-80FA-C998BBD06ADE}" srcOrd="1" destOrd="0" presId="urn:microsoft.com/office/officeart/2005/8/layout/orgChart1"/>
    <dgm:cxn modelId="{C53362B3-168E-4F25-9BAA-58EC7416386E}" type="presOf" srcId="{507B7040-ACAD-4666-9F94-D54A5D1D863D}" destId="{C091F659-30BC-43DB-9524-61D2B89EDAC9}" srcOrd="0" destOrd="0" presId="urn:microsoft.com/office/officeart/2005/8/layout/orgChart1"/>
    <dgm:cxn modelId="{B37B80B5-A73E-AA43-B511-B5AA74F976F4}" srcId="{992F02A6-5A75-467C-A993-4898BD9B5D1B}" destId="{83FED8F0-41D4-4D40-B7EB-ABF2D6109BC1}" srcOrd="4" destOrd="0" parTransId="{C035F938-C203-4542-BD0C-BA002B0CA90A}" sibTransId="{4C9FE145-397D-0F4A-91B0-E4FCAC0E9BCE}"/>
    <dgm:cxn modelId="{39F121B8-8F71-EF44-9A5A-7C39347FB11E}" type="presOf" srcId="{637B7118-C70E-5540-B8CC-8309723F2DDA}" destId="{85E932C3-CAA3-ED44-BB1A-1C97504BBB51}" srcOrd="0" destOrd="0" presId="urn:microsoft.com/office/officeart/2005/8/layout/orgChart1"/>
    <dgm:cxn modelId="{A3DD21B9-90A4-8D41-83D4-8DEA9CB480DA}" srcId="{507B7040-ACAD-4666-9F94-D54A5D1D863D}" destId="{23322747-8E0F-094B-ABB3-B42B42CB7C06}" srcOrd="2" destOrd="0" parTransId="{3EC93D49-A5D3-4F45-AE14-044509E1F924}" sibTransId="{A3AF8502-6FE9-A14D-9A17-F61C0248D61E}"/>
    <dgm:cxn modelId="{DE0105BA-441C-5C4D-BBD4-AB725C7744E2}" type="presOf" srcId="{01CC6C90-C57D-6747-84AF-C3AE0C2085F4}" destId="{6E880138-8073-4241-AA5E-22C368464DB7}" srcOrd="1" destOrd="0" presId="urn:microsoft.com/office/officeart/2005/8/layout/orgChart1"/>
    <dgm:cxn modelId="{C55EA4BA-68F8-4A05-BF1A-3D242C7703A4}" srcId="{65B011FF-9A9B-4696-995C-8D8FDD513239}" destId="{507B7040-ACAD-4666-9F94-D54A5D1D863D}" srcOrd="3" destOrd="0" parTransId="{C84F9505-E6F4-41D4-9CAA-AF5355A6A5BA}" sibTransId="{CCB68F31-8D06-4B97-A12A-6705C3F38197}"/>
    <dgm:cxn modelId="{55ABB1C0-BA06-2047-B30E-9BB95FE11B4F}" type="presOf" srcId="{88A65C61-F2CD-E446-B78F-833FECD9813B}" destId="{225DB63E-AB3F-8C4E-AC71-76437983D34F}" srcOrd="1" destOrd="0" presId="urn:microsoft.com/office/officeart/2005/8/layout/orgChart1"/>
    <dgm:cxn modelId="{2CBD9ECD-75CB-9540-A357-0D34AF9DA0A0}" type="presOf" srcId="{54571110-1D9B-C148-9000-5C225B1670B8}" destId="{D6B9DFA5-3179-384C-B44F-0C3114080AE6}" srcOrd="0" destOrd="0" presId="urn:microsoft.com/office/officeart/2005/8/layout/orgChart1"/>
    <dgm:cxn modelId="{49C7FACD-B081-D24E-89BA-109FBCA099C4}" type="presOf" srcId="{8CB049D9-D804-9E4D-AB4F-7C1889557546}" destId="{96E552FC-D247-7048-A081-3E214C282178}" srcOrd="0" destOrd="0" presId="urn:microsoft.com/office/officeart/2005/8/layout/orgChart1"/>
    <dgm:cxn modelId="{54EC70CF-A5FE-BB4E-B08A-397D8F66D33A}" type="presOf" srcId="{C8AEBE28-862A-974E-93E7-5437ADA8FE9C}" destId="{1B460BD7-BB0A-1A41-B0DF-4C58841B8C7F}" srcOrd="0" destOrd="0" presId="urn:microsoft.com/office/officeart/2005/8/layout/orgChart1"/>
    <dgm:cxn modelId="{5E9E08D1-9EB6-455D-87D9-0EB46F55143B}" srcId="{65B011FF-9A9B-4696-995C-8D8FDD513239}" destId="{992F02A6-5A75-467C-A993-4898BD9B5D1B}" srcOrd="2" destOrd="0" parTransId="{4756C40D-BE43-49FA-9D55-8481D7414DE2}" sibTransId="{495DE3BF-2995-4B1E-BAF9-E9C9BBB37103}"/>
    <dgm:cxn modelId="{CEA7F4D4-DDE7-40FC-990C-B551AD38E491}" type="presOf" srcId="{4EDF62C2-4A3B-41E7-9D31-8420894417A8}" destId="{39E47245-390D-491B-99D1-86636F4BCDA3}" srcOrd="1" destOrd="0" presId="urn:microsoft.com/office/officeart/2005/8/layout/orgChart1"/>
    <dgm:cxn modelId="{1874DFD7-91DB-3B40-9B2D-E250E2EAA129}" type="presOf" srcId="{B6C22FB2-8889-E74C-AFA3-54AD71D33A98}" destId="{5DF37335-0033-C74D-B757-D36897DD15FB}" srcOrd="0" destOrd="0" presId="urn:microsoft.com/office/officeart/2005/8/layout/orgChart1"/>
    <dgm:cxn modelId="{0D48F0DB-DB72-4948-8A2C-624ED74580C8}" type="presOf" srcId="{1433F132-2700-4FC9-8431-A235CDC2989F}" destId="{C73A5790-8ED2-4A25-80C6-816259150D78}" srcOrd="0" destOrd="0" presId="urn:microsoft.com/office/officeart/2005/8/layout/orgChart1"/>
    <dgm:cxn modelId="{755EF9DC-8D40-9A46-8378-1EC4AF56A052}" type="presOf" srcId="{BC38C50F-EF23-624E-B8B0-4FE5FEAC4163}" destId="{0CB84584-D44B-4141-A2BA-6F1C67899851}" srcOrd="1" destOrd="0" presId="urn:microsoft.com/office/officeart/2005/8/layout/orgChart1"/>
    <dgm:cxn modelId="{6F52E9E0-608E-6C42-8902-B2CB56B6ABC9}" type="presOf" srcId="{BC38C50F-EF23-624E-B8B0-4FE5FEAC4163}" destId="{25C3EFF1-1F62-494D-B91E-6B542462184A}" srcOrd="0" destOrd="0" presId="urn:microsoft.com/office/officeart/2005/8/layout/orgChart1"/>
    <dgm:cxn modelId="{A37052E1-9CFF-E344-A41C-13FF6C645B5F}" type="presOf" srcId="{42B96AC4-9EE9-8748-B99B-59E1133216FD}" destId="{DD609BC4-008C-3245-AE33-B0C2294FC668}" srcOrd="0" destOrd="0" presId="urn:microsoft.com/office/officeart/2005/8/layout/orgChart1"/>
    <dgm:cxn modelId="{3EE000E2-7BC3-4744-A03A-301948EEF8FC}" type="presOf" srcId="{E2B42204-79BF-B747-9198-15897557BE2C}" destId="{3F15CE58-16C1-7549-8A46-9997D9782E4F}" srcOrd="0" destOrd="0" presId="urn:microsoft.com/office/officeart/2005/8/layout/orgChart1"/>
    <dgm:cxn modelId="{EB9394E7-6E11-43F3-82DA-09897CC36E28}" type="presOf" srcId="{992F02A6-5A75-467C-A993-4898BD9B5D1B}" destId="{132FFF96-3FA0-468F-BFD1-689BD62D6941}" srcOrd="0" destOrd="0" presId="urn:microsoft.com/office/officeart/2005/8/layout/orgChart1"/>
    <dgm:cxn modelId="{B19DF4EA-D718-4841-BA81-97B726D197E9}" type="presOf" srcId="{884C0D55-0D49-714B-B097-AFCF2F7CF087}" destId="{EF75D6FD-F64C-9C4B-9995-8194889A923F}" srcOrd="0" destOrd="0" presId="urn:microsoft.com/office/officeart/2005/8/layout/orgChart1"/>
    <dgm:cxn modelId="{501322EE-E574-8141-A76A-C7A2628C9D76}" type="presOf" srcId="{ED41B451-A0B0-E849-A0A6-4D9D9E5DB267}" destId="{25D2A9FD-6DF2-AF48-BF28-220FB33AB2AC}" srcOrd="0" destOrd="0" presId="urn:microsoft.com/office/officeart/2005/8/layout/orgChart1"/>
    <dgm:cxn modelId="{24CB57F5-DD17-004C-9A95-FB123372AEED}" type="presOf" srcId="{E2B42204-79BF-B747-9198-15897557BE2C}" destId="{DBCDE724-72BC-1E49-B448-4A26E91957C9}" srcOrd="1" destOrd="0" presId="urn:microsoft.com/office/officeart/2005/8/layout/orgChart1"/>
    <dgm:cxn modelId="{603FE8F5-19E9-A040-9ACE-8F17894E3337}" type="presOf" srcId="{382B91B1-078B-BB4A-8033-7289EE14867C}" destId="{1F119CCC-2381-D34E-956F-89979F1378EB}" srcOrd="1" destOrd="0" presId="urn:microsoft.com/office/officeart/2005/8/layout/orgChart1"/>
    <dgm:cxn modelId="{A60775F7-4BDE-0C44-92BA-1CCC1B062449}" srcId="{992F02A6-5A75-467C-A993-4898BD9B5D1B}" destId="{491D8EB2-9656-7C4F-93FD-1A95D5047C33}" srcOrd="5" destOrd="0" parTransId="{7621EC87-2796-414E-8880-3CBEEEAF550B}" sibTransId="{F1BB9D7B-E9C0-1A4E-AF65-1A875FC08EF9}"/>
    <dgm:cxn modelId="{29CA95F7-6550-F949-AADE-6F496D53EAFA}" srcId="{65B011FF-9A9B-4696-995C-8D8FDD513239}" destId="{61E4881F-001D-9644-A563-BD3508C231A8}" srcOrd="7" destOrd="0" parTransId="{CD70969E-7BA4-7549-8EAB-83B276327551}" sibTransId="{3F9C27CC-8DB7-0648-B48D-F45D376A2A36}"/>
    <dgm:cxn modelId="{59EDE2FA-F8B2-C54C-99D2-1F2C2DD03FFE}" srcId="{992F02A6-5A75-467C-A993-4898BD9B5D1B}" destId="{382B91B1-078B-BB4A-8033-7289EE14867C}" srcOrd="3" destOrd="0" parTransId="{42B96AC4-9EE9-8748-B99B-59E1133216FD}" sibTransId="{E7756521-A97F-B241-9566-03C7C5486A69}"/>
    <dgm:cxn modelId="{D4C10EFC-066A-AD41-B7A3-C7AA30546BCE}" type="presOf" srcId="{CC29FB98-A6D4-C84B-A169-446495E58635}" destId="{6FF8DEC8-17A3-3840-A146-390F5871F6B8}" srcOrd="0" destOrd="0" presId="urn:microsoft.com/office/officeart/2005/8/layout/orgChart1"/>
    <dgm:cxn modelId="{C04C3CC6-D347-4D2C-B018-B1882998FFDD}" type="presParOf" srcId="{20396797-B507-46F7-8BA0-AABA5CFA2C93}" destId="{FD41A9B7-0987-4108-AED6-E364F0813B81}" srcOrd="0" destOrd="0" presId="urn:microsoft.com/office/officeart/2005/8/layout/orgChart1"/>
    <dgm:cxn modelId="{116E4F7B-AE7C-42C1-990F-E395B2FDD7F1}" type="presParOf" srcId="{FD41A9B7-0987-4108-AED6-E364F0813B81}" destId="{853C2085-5761-4F9B-A2ED-C50620B7BC9B}" srcOrd="0" destOrd="0" presId="urn:microsoft.com/office/officeart/2005/8/layout/orgChart1"/>
    <dgm:cxn modelId="{2873BD34-434B-4E01-9E91-AD4ACC676F84}" type="presParOf" srcId="{853C2085-5761-4F9B-A2ED-C50620B7BC9B}" destId="{5DAD331E-5320-4333-90CD-3B26BD7B65B3}" srcOrd="0" destOrd="0" presId="urn:microsoft.com/office/officeart/2005/8/layout/orgChart1"/>
    <dgm:cxn modelId="{B1448A94-E932-4B46-BD70-9C8547907F72}" type="presParOf" srcId="{853C2085-5761-4F9B-A2ED-C50620B7BC9B}" destId="{A103F237-7E33-4346-80FA-C998BBD06ADE}" srcOrd="1" destOrd="0" presId="urn:microsoft.com/office/officeart/2005/8/layout/orgChart1"/>
    <dgm:cxn modelId="{0CE3DB6E-1F47-40AE-BB4B-54298D185D19}" type="presParOf" srcId="{FD41A9B7-0987-4108-AED6-E364F0813B81}" destId="{388E477F-9BFA-499B-A144-4955BB4DAF4C}" srcOrd="1" destOrd="0" presId="urn:microsoft.com/office/officeart/2005/8/layout/orgChart1"/>
    <dgm:cxn modelId="{D531459F-FA10-48C8-B5E2-2BB94B80110F}" type="presParOf" srcId="{388E477F-9BFA-499B-A144-4955BB4DAF4C}" destId="{C73A5790-8ED2-4A25-80C6-816259150D78}" srcOrd="0" destOrd="0" presId="urn:microsoft.com/office/officeart/2005/8/layout/orgChart1"/>
    <dgm:cxn modelId="{79956EE6-D5C7-420B-964F-2B0DA2D25DF2}" type="presParOf" srcId="{388E477F-9BFA-499B-A144-4955BB4DAF4C}" destId="{BDFF9ED9-61B7-4CA8-9E74-19F986C86C1C}" srcOrd="1" destOrd="0" presId="urn:microsoft.com/office/officeart/2005/8/layout/orgChart1"/>
    <dgm:cxn modelId="{2E366DBD-E374-4010-AA6E-DAD51FDFF1EF}" type="presParOf" srcId="{BDFF9ED9-61B7-4CA8-9E74-19F986C86C1C}" destId="{8C127F63-0DA9-4A82-A86B-5F7D5E1E0C92}" srcOrd="0" destOrd="0" presId="urn:microsoft.com/office/officeart/2005/8/layout/orgChart1"/>
    <dgm:cxn modelId="{D641B5E1-797D-460E-B5E0-51D6B6475D64}" type="presParOf" srcId="{8C127F63-0DA9-4A82-A86B-5F7D5E1E0C92}" destId="{CB3C56DB-14D4-46DA-977F-315B15E4B454}" srcOrd="0" destOrd="0" presId="urn:microsoft.com/office/officeart/2005/8/layout/orgChart1"/>
    <dgm:cxn modelId="{62647F13-83F7-4968-9E14-A981719A3FF5}" type="presParOf" srcId="{8C127F63-0DA9-4A82-A86B-5F7D5E1E0C92}" destId="{39E47245-390D-491B-99D1-86636F4BCDA3}" srcOrd="1" destOrd="0" presId="urn:microsoft.com/office/officeart/2005/8/layout/orgChart1"/>
    <dgm:cxn modelId="{DE7BB116-1195-42C8-8A1C-A734D83DE626}" type="presParOf" srcId="{BDFF9ED9-61B7-4CA8-9E74-19F986C86C1C}" destId="{8D7C0A2A-0128-4187-86D3-C13569155837}" srcOrd="1" destOrd="0" presId="urn:microsoft.com/office/officeart/2005/8/layout/orgChart1"/>
    <dgm:cxn modelId="{D2017077-54C7-4064-97D4-218C4D760B0B}" type="presParOf" srcId="{BDFF9ED9-61B7-4CA8-9E74-19F986C86C1C}" destId="{82F92AAF-6F35-4B11-B044-BBE46AB03BB4}" srcOrd="2" destOrd="0" presId="urn:microsoft.com/office/officeart/2005/8/layout/orgChart1"/>
    <dgm:cxn modelId="{FD9DE448-06BD-0B4D-BBC7-63579622810F}" type="presParOf" srcId="{82F92AAF-6F35-4B11-B044-BBE46AB03BB4}" destId="{3097C770-8B76-E64D-8C06-6758EB89E82F}" srcOrd="0" destOrd="0" presId="urn:microsoft.com/office/officeart/2005/8/layout/orgChart1"/>
    <dgm:cxn modelId="{5956CB97-7971-FC4A-B41C-8CB282F34856}" type="presParOf" srcId="{82F92AAF-6F35-4B11-B044-BBE46AB03BB4}" destId="{9CE87683-98D4-E24C-B709-73352CE2C5E4}" srcOrd="1" destOrd="0" presId="urn:microsoft.com/office/officeart/2005/8/layout/orgChart1"/>
    <dgm:cxn modelId="{8DB265F4-C7A7-9F41-9F70-BBE002E409DC}" type="presParOf" srcId="{9CE87683-98D4-E24C-B709-73352CE2C5E4}" destId="{8B3B5108-7D6E-EA4A-8D3B-137378E85039}" srcOrd="0" destOrd="0" presId="urn:microsoft.com/office/officeart/2005/8/layout/orgChart1"/>
    <dgm:cxn modelId="{A9CC864B-418B-A04E-AD28-C91D012AF919}" type="presParOf" srcId="{8B3B5108-7D6E-EA4A-8D3B-137378E85039}" destId="{3F15CE58-16C1-7549-8A46-9997D9782E4F}" srcOrd="0" destOrd="0" presId="urn:microsoft.com/office/officeart/2005/8/layout/orgChart1"/>
    <dgm:cxn modelId="{89602DFE-3EDE-C44D-9237-139D530F44FC}" type="presParOf" srcId="{8B3B5108-7D6E-EA4A-8D3B-137378E85039}" destId="{DBCDE724-72BC-1E49-B448-4A26E91957C9}" srcOrd="1" destOrd="0" presId="urn:microsoft.com/office/officeart/2005/8/layout/orgChart1"/>
    <dgm:cxn modelId="{A2691DA7-FEB7-D943-979D-7247BFA207BE}" type="presParOf" srcId="{9CE87683-98D4-E24C-B709-73352CE2C5E4}" destId="{905CC617-C9F3-0048-8A60-C6FFE4D3A5AE}" srcOrd="1" destOrd="0" presId="urn:microsoft.com/office/officeart/2005/8/layout/orgChart1"/>
    <dgm:cxn modelId="{02125AD5-018D-FC41-8E9F-CFFBB7DD79A9}" type="presParOf" srcId="{9CE87683-98D4-E24C-B709-73352CE2C5E4}" destId="{41930912-E10A-CC43-AC8A-47D44375C83F}" srcOrd="2" destOrd="0" presId="urn:microsoft.com/office/officeart/2005/8/layout/orgChart1"/>
    <dgm:cxn modelId="{97484015-88FF-564A-BBF3-CB4499E4B003}" type="presParOf" srcId="{82F92AAF-6F35-4B11-B044-BBE46AB03BB4}" destId="{78AE404A-A0B0-224C-9786-59F47D7709AA}" srcOrd="2" destOrd="0" presId="urn:microsoft.com/office/officeart/2005/8/layout/orgChart1"/>
    <dgm:cxn modelId="{CD3207F9-0AD3-E847-835B-4FF007C3EB28}" type="presParOf" srcId="{82F92AAF-6F35-4B11-B044-BBE46AB03BB4}" destId="{5084DE41-1FCC-5846-812C-EBB2098C7722}" srcOrd="3" destOrd="0" presId="urn:microsoft.com/office/officeart/2005/8/layout/orgChart1"/>
    <dgm:cxn modelId="{25DB7ACA-2479-2F43-8AE4-892BF272327B}" type="presParOf" srcId="{5084DE41-1FCC-5846-812C-EBB2098C7722}" destId="{822E2942-1493-B64D-BE50-1900E9C10F05}" srcOrd="0" destOrd="0" presId="urn:microsoft.com/office/officeart/2005/8/layout/orgChart1"/>
    <dgm:cxn modelId="{51906A13-455D-714F-BF9C-DCE3CF7316AC}" type="presParOf" srcId="{822E2942-1493-B64D-BE50-1900E9C10F05}" destId="{FF53755E-A0AB-4A40-AA32-12E6DF9FF85D}" srcOrd="0" destOrd="0" presId="urn:microsoft.com/office/officeart/2005/8/layout/orgChart1"/>
    <dgm:cxn modelId="{C10AF3CD-6848-0247-B45F-E75B511C08A6}" type="presParOf" srcId="{822E2942-1493-B64D-BE50-1900E9C10F05}" destId="{0F9C5BA8-BFA1-5443-A7DD-7722FC8E9D45}" srcOrd="1" destOrd="0" presId="urn:microsoft.com/office/officeart/2005/8/layout/orgChart1"/>
    <dgm:cxn modelId="{01E6D206-8553-A240-91C4-009103EFF906}" type="presParOf" srcId="{5084DE41-1FCC-5846-812C-EBB2098C7722}" destId="{CB545974-1D94-C644-884C-000F771477E8}" srcOrd="1" destOrd="0" presId="urn:microsoft.com/office/officeart/2005/8/layout/orgChart1"/>
    <dgm:cxn modelId="{04ADADE3-FC05-EC49-8176-264650521FA0}" type="presParOf" srcId="{5084DE41-1FCC-5846-812C-EBB2098C7722}" destId="{FF4198CB-EC26-4045-A0FA-9BE6ED222710}" srcOrd="2" destOrd="0" presId="urn:microsoft.com/office/officeart/2005/8/layout/orgChart1"/>
    <dgm:cxn modelId="{A6A86E5B-C104-BB4A-AF12-6F37251D07BA}" type="presParOf" srcId="{82F92AAF-6F35-4B11-B044-BBE46AB03BB4}" destId="{C65D40D1-D01D-EF40-B446-B1F09A7E0035}" srcOrd="4" destOrd="0" presId="urn:microsoft.com/office/officeart/2005/8/layout/orgChart1"/>
    <dgm:cxn modelId="{5518E4B5-6F54-E846-8874-14B759BE1EDB}" type="presParOf" srcId="{82F92AAF-6F35-4B11-B044-BBE46AB03BB4}" destId="{3841BD8E-101A-E548-A32E-57695258171B}" srcOrd="5" destOrd="0" presId="urn:microsoft.com/office/officeart/2005/8/layout/orgChart1"/>
    <dgm:cxn modelId="{97035A2E-5D75-0249-AD93-F0C8E506D3F5}" type="presParOf" srcId="{3841BD8E-101A-E548-A32E-57695258171B}" destId="{EA445F7F-665C-FD49-8676-C2C42F86077D}" srcOrd="0" destOrd="0" presId="urn:microsoft.com/office/officeart/2005/8/layout/orgChart1"/>
    <dgm:cxn modelId="{E826FF53-BA07-E241-9CC6-C95ECB289D63}" type="presParOf" srcId="{EA445F7F-665C-FD49-8676-C2C42F86077D}" destId="{9F67D9FD-2738-334E-B644-4A51B6062A40}" srcOrd="0" destOrd="0" presId="urn:microsoft.com/office/officeart/2005/8/layout/orgChart1"/>
    <dgm:cxn modelId="{ADB39D70-E7F3-A94F-B762-7649D12CEE63}" type="presParOf" srcId="{EA445F7F-665C-FD49-8676-C2C42F86077D}" destId="{225DB63E-AB3F-8C4E-AC71-76437983D34F}" srcOrd="1" destOrd="0" presId="urn:microsoft.com/office/officeart/2005/8/layout/orgChart1"/>
    <dgm:cxn modelId="{AB701DE5-CCF0-CF4A-994B-E09D53967AB8}" type="presParOf" srcId="{3841BD8E-101A-E548-A32E-57695258171B}" destId="{FF51436E-5CD5-594E-8894-11C0288EDEB1}" srcOrd="1" destOrd="0" presId="urn:microsoft.com/office/officeart/2005/8/layout/orgChart1"/>
    <dgm:cxn modelId="{CECA5893-1D4F-224B-9050-EBD583D77FC3}" type="presParOf" srcId="{3841BD8E-101A-E548-A32E-57695258171B}" destId="{64986FCA-5A8C-3D41-8D87-FE012867DDB9}" srcOrd="2" destOrd="0" presId="urn:microsoft.com/office/officeart/2005/8/layout/orgChart1"/>
    <dgm:cxn modelId="{BF0A3CF7-FA3D-E540-AC02-8442F2CEE42D}" type="presParOf" srcId="{82F92AAF-6F35-4B11-B044-BBE46AB03BB4}" destId="{F94D4AB6-849F-A744-99AA-A33040F0A615}" srcOrd="6" destOrd="0" presId="urn:microsoft.com/office/officeart/2005/8/layout/orgChart1"/>
    <dgm:cxn modelId="{1ACD6A69-BE26-A647-92F6-07325567D711}" type="presParOf" srcId="{82F92AAF-6F35-4B11-B044-BBE46AB03BB4}" destId="{9B040B00-55A1-B841-B756-5C7430B1901A}" srcOrd="7" destOrd="0" presId="urn:microsoft.com/office/officeart/2005/8/layout/orgChart1"/>
    <dgm:cxn modelId="{08AD1735-72ED-884F-976A-492BA33DBDAF}" type="presParOf" srcId="{9B040B00-55A1-B841-B756-5C7430B1901A}" destId="{453463E4-8179-5B4A-B58E-075474D8CAEA}" srcOrd="0" destOrd="0" presId="urn:microsoft.com/office/officeart/2005/8/layout/orgChart1"/>
    <dgm:cxn modelId="{F4DBE24F-A19C-554A-8F6F-DD64B705426E}" type="presParOf" srcId="{453463E4-8179-5B4A-B58E-075474D8CAEA}" destId="{4E2EC4C2-1895-384D-9004-FABE02234366}" srcOrd="0" destOrd="0" presId="urn:microsoft.com/office/officeart/2005/8/layout/orgChart1"/>
    <dgm:cxn modelId="{52388D20-15E7-6048-A688-C5772642A909}" type="presParOf" srcId="{453463E4-8179-5B4A-B58E-075474D8CAEA}" destId="{834FC0E3-3EAF-F540-AFFD-BADA2D8B4C06}" srcOrd="1" destOrd="0" presId="urn:microsoft.com/office/officeart/2005/8/layout/orgChart1"/>
    <dgm:cxn modelId="{F2626FE6-2889-2440-80A6-E2F51EFC5BE3}" type="presParOf" srcId="{9B040B00-55A1-B841-B756-5C7430B1901A}" destId="{EDEDEC42-D61D-5B42-A097-F3BC6BF21244}" srcOrd="1" destOrd="0" presId="urn:microsoft.com/office/officeart/2005/8/layout/orgChart1"/>
    <dgm:cxn modelId="{B8228A19-2479-C44A-8677-79D70C90173D}" type="presParOf" srcId="{9B040B00-55A1-B841-B756-5C7430B1901A}" destId="{06BCFF96-EA6A-E74E-A053-75FFC8499683}" srcOrd="2" destOrd="0" presId="urn:microsoft.com/office/officeart/2005/8/layout/orgChart1"/>
    <dgm:cxn modelId="{4376F502-1DC6-1249-92A3-CC86E304BADD}" type="presParOf" srcId="{82F92AAF-6F35-4B11-B044-BBE46AB03BB4}" destId="{5A78B45D-668A-3340-9E33-44DB739BC761}" srcOrd="8" destOrd="0" presId="urn:microsoft.com/office/officeart/2005/8/layout/orgChart1"/>
    <dgm:cxn modelId="{156A5D6C-6673-2C49-9310-9AABFC1941D5}" type="presParOf" srcId="{82F92AAF-6F35-4B11-B044-BBE46AB03BB4}" destId="{A7677C29-A9CA-8745-858D-2683DDD52BC4}" srcOrd="9" destOrd="0" presId="urn:microsoft.com/office/officeart/2005/8/layout/orgChart1"/>
    <dgm:cxn modelId="{370EA3ED-0506-EA49-A192-DE6BBA586CCD}" type="presParOf" srcId="{A7677C29-A9CA-8745-858D-2683DDD52BC4}" destId="{509143F3-DC48-6349-B604-8E0135FD38C4}" srcOrd="0" destOrd="0" presId="urn:microsoft.com/office/officeart/2005/8/layout/orgChart1"/>
    <dgm:cxn modelId="{4C8D6B52-E055-1C47-8E3D-2E37975ED036}" type="presParOf" srcId="{509143F3-DC48-6349-B604-8E0135FD38C4}" destId="{D6B9DFA5-3179-384C-B44F-0C3114080AE6}" srcOrd="0" destOrd="0" presId="urn:microsoft.com/office/officeart/2005/8/layout/orgChart1"/>
    <dgm:cxn modelId="{B071EAD2-79F6-FD47-A367-9AE494AD6722}" type="presParOf" srcId="{509143F3-DC48-6349-B604-8E0135FD38C4}" destId="{928548CA-40C9-124F-8914-136F19D6B70D}" srcOrd="1" destOrd="0" presId="urn:microsoft.com/office/officeart/2005/8/layout/orgChart1"/>
    <dgm:cxn modelId="{E0C1087A-DD9F-D146-A62C-4AC11598B33A}" type="presParOf" srcId="{A7677C29-A9CA-8745-858D-2683DDD52BC4}" destId="{22211639-DBE6-B141-BFFE-7DDA573856EE}" srcOrd="1" destOrd="0" presId="urn:microsoft.com/office/officeart/2005/8/layout/orgChart1"/>
    <dgm:cxn modelId="{1B6609E9-82FE-1D4F-9A2B-494FA262E26C}" type="presParOf" srcId="{A7677C29-A9CA-8745-858D-2683DDD52BC4}" destId="{491C7F15-7915-6B4E-81F5-CF08053A91E6}" srcOrd="2" destOrd="0" presId="urn:microsoft.com/office/officeart/2005/8/layout/orgChart1"/>
    <dgm:cxn modelId="{BC760570-1929-410C-8CA0-2B0D6B1C3D1A}" type="presParOf" srcId="{388E477F-9BFA-499B-A144-4955BB4DAF4C}" destId="{B856F742-92FC-4CA0-9856-FED807E9E441}" srcOrd="2" destOrd="0" presId="urn:microsoft.com/office/officeart/2005/8/layout/orgChart1"/>
    <dgm:cxn modelId="{C7473BB6-0301-409C-9706-CC25C1D66A87}" type="presParOf" srcId="{388E477F-9BFA-499B-A144-4955BB4DAF4C}" destId="{A773029B-DF18-41B1-80C7-925C9F4CC928}" srcOrd="3" destOrd="0" presId="urn:microsoft.com/office/officeart/2005/8/layout/orgChart1"/>
    <dgm:cxn modelId="{C40C34ED-6679-4DDC-AACB-2516980FCFF5}" type="presParOf" srcId="{A773029B-DF18-41B1-80C7-925C9F4CC928}" destId="{07B9D573-C85F-49E9-830D-E68F638CDEE7}" srcOrd="0" destOrd="0" presId="urn:microsoft.com/office/officeart/2005/8/layout/orgChart1"/>
    <dgm:cxn modelId="{DFD3AEFB-85FF-4F0C-91B3-B85CEC7BF564}" type="presParOf" srcId="{07B9D573-C85F-49E9-830D-E68F638CDEE7}" destId="{132FFF96-3FA0-468F-BFD1-689BD62D6941}" srcOrd="0" destOrd="0" presId="urn:microsoft.com/office/officeart/2005/8/layout/orgChart1"/>
    <dgm:cxn modelId="{4E189530-289E-43D1-AE39-F4A178B421F6}" type="presParOf" srcId="{07B9D573-C85F-49E9-830D-E68F638CDEE7}" destId="{3C98DEFD-5B99-4167-9B67-EFF0D20EC27D}" srcOrd="1" destOrd="0" presId="urn:microsoft.com/office/officeart/2005/8/layout/orgChart1"/>
    <dgm:cxn modelId="{A276331D-E28A-45F9-A9C9-508B2A7E77A1}" type="presParOf" srcId="{A773029B-DF18-41B1-80C7-925C9F4CC928}" destId="{768D6697-5152-4D61-84F9-A9DE78832421}" srcOrd="1" destOrd="0" presId="urn:microsoft.com/office/officeart/2005/8/layout/orgChart1"/>
    <dgm:cxn modelId="{3F3F4985-7521-4304-B2D1-F68AAFB7E74F}" type="presParOf" srcId="{A773029B-DF18-41B1-80C7-925C9F4CC928}" destId="{E451FDB0-3D04-4F9B-AC77-B296D0C145A7}" srcOrd="2" destOrd="0" presId="urn:microsoft.com/office/officeart/2005/8/layout/orgChart1"/>
    <dgm:cxn modelId="{AEF17027-6CA1-B240-855E-9CC4FDFF0EC8}" type="presParOf" srcId="{E451FDB0-3D04-4F9B-AC77-B296D0C145A7}" destId="{F65985BA-2DB9-3446-9927-E54280F41A7A}" srcOrd="0" destOrd="0" presId="urn:microsoft.com/office/officeart/2005/8/layout/orgChart1"/>
    <dgm:cxn modelId="{D2AB8682-A9C1-BD4C-9568-5797EB72B653}" type="presParOf" srcId="{E451FDB0-3D04-4F9B-AC77-B296D0C145A7}" destId="{37F851A9-EB9F-B04C-A01E-05951F210874}" srcOrd="1" destOrd="0" presId="urn:microsoft.com/office/officeart/2005/8/layout/orgChart1"/>
    <dgm:cxn modelId="{F2BC71AC-23B9-9A48-B8D4-E9DF7C1218BD}" type="presParOf" srcId="{37F851A9-EB9F-B04C-A01E-05951F210874}" destId="{AF415159-C833-8940-90E7-39C18B83AB40}" srcOrd="0" destOrd="0" presId="urn:microsoft.com/office/officeart/2005/8/layout/orgChart1"/>
    <dgm:cxn modelId="{3A7300B5-C8D0-5844-A8DB-275AB09F2FA1}" type="presParOf" srcId="{AF415159-C833-8940-90E7-39C18B83AB40}" destId="{1A247BD8-180F-1D4B-904A-702833058928}" srcOrd="0" destOrd="0" presId="urn:microsoft.com/office/officeart/2005/8/layout/orgChart1"/>
    <dgm:cxn modelId="{DA03863B-E7C4-2242-895E-13D7A7F0DB9C}" type="presParOf" srcId="{AF415159-C833-8940-90E7-39C18B83AB40}" destId="{2A5CF205-58B7-F448-BEA4-AF2077E146EE}" srcOrd="1" destOrd="0" presId="urn:microsoft.com/office/officeart/2005/8/layout/orgChart1"/>
    <dgm:cxn modelId="{58FD0CA1-3CCD-8044-8BD5-0B6CC3379C94}" type="presParOf" srcId="{37F851A9-EB9F-B04C-A01E-05951F210874}" destId="{D364F3C1-CAA9-0C42-AD4F-187DCD74BD6D}" srcOrd="1" destOrd="0" presId="urn:microsoft.com/office/officeart/2005/8/layout/orgChart1"/>
    <dgm:cxn modelId="{1A450B73-8803-804F-A968-D5BD9AA6A6CD}" type="presParOf" srcId="{37F851A9-EB9F-B04C-A01E-05951F210874}" destId="{A76E2DE3-E8F5-A34D-AF6C-BD87105268E2}" srcOrd="2" destOrd="0" presId="urn:microsoft.com/office/officeart/2005/8/layout/orgChart1"/>
    <dgm:cxn modelId="{D1BB4D87-D2B5-2145-933A-735DF1FEDF6D}" type="presParOf" srcId="{E451FDB0-3D04-4F9B-AC77-B296D0C145A7}" destId="{79F6ED16-B627-4B40-811E-275C63CA71A2}" srcOrd="2" destOrd="0" presId="urn:microsoft.com/office/officeart/2005/8/layout/orgChart1"/>
    <dgm:cxn modelId="{2DC81323-3180-FB41-A23F-9416D02411DD}" type="presParOf" srcId="{E451FDB0-3D04-4F9B-AC77-B296D0C145A7}" destId="{90256B32-002B-FD41-AB83-880A66A31B4B}" srcOrd="3" destOrd="0" presId="urn:microsoft.com/office/officeart/2005/8/layout/orgChart1"/>
    <dgm:cxn modelId="{BC28BE06-BB28-D448-81EA-2BC334CAF486}" type="presParOf" srcId="{90256B32-002B-FD41-AB83-880A66A31B4B}" destId="{C162CB5C-A98D-4B44-A761-6A8AA87E7C8E}" srcOrd="0" destOrd="0" presId="urn:microsoft.com/office/officeart/2005/8/layout/orgChart1"/>
    <dgm:cxn modelId="{4CE0EB83-6472-1D48-A8A5-19FB9A3B70A3}" type="presParOf" srcId="{C162CB5C-A98D-4B44-A761-6A8AA87E7C8E}" destId="{3E6A282E-6F7A-6347-90EE-C6E440272DEC}" srcOrd="0" destOrd="0" presId="urn:microsoft.com/office/officeart/2005/8/layout/orgChart1"/>
    <dgm:cxn modelId="{52DE1A5F-6494-9148-BC23-3E9039E025BA}" type="presParOf" srcId="{C162CB5C-A98D-4B44-A761-6A8AA87E7C8E}" destId="{C6DA24E8-BBAD-484D-BED1-DBC62C4AB1AF}" srcOrd="1" destOrd="0" presId="urn:microsoft.com/office/officeart/2005/8/layout/orgChart1"/>
    <dgm:cxn modelId="{4D22D07A-32C3-D843-8FAD-E51FAE3CCB5A}" type="presParOf" srcId="{90256B32-002B-FD41-AB83-880A66A31B4B}" destId="{5A88AEDA-6853-9442-9293-5CF78B0FF212}" srcOrd="1" destOrd="0" presId="urn:microsoft.com/office/officeart/2005/8/layout/orgChart1"/>
    <dgm:cxn modelId="{2BF96667-6FAA-A143-BC4C-A2E05C792054}" type="presParOf" srcId="{90256B32-002B-FD41-AB83-880A66A31B4B}" destId="{84EE7E05-2B3B-B349-A11A-0180D5F902DF}" srcOrd="2" destOrd="0" presId="urn:microsoft.com/office/officeart/2005/8/layout/orgChart1"/>
    <dgm:cxn modelId="{BD999542-E8CB-124B-A336-460914055CE2}" type="presParOf" srcId="{E451FDB0-3D04-4F9B-AC77-B296D0C145A7}" destId="{015EA9D6-D67C-F646-8510-28C692E86C23}" srcOrd="4" destOrd="0" presId="urn:microsoft.com/office/officeart/2005/8/layout/orgChart1"/>
    <dgm:cxn modelId="{F68037D1-16F9-EB46-B85C-C2394B870FC4}" type="presParOf" srcId="{E451FDB0-3D04-4F9B-AC77-B296D0C145A7}" destId="{E869D9BC-3CB4-664B-B23F-2D994D76D6DD}" srcOrd="5" destOrd="0" presId="urn:microsoft.com/office/officeart/2005/8/layout/orgChart1"/>
    <dgm:cxn modelId="{AD11263C-5136-ED47-90B0-BEA0E3C86127}" type="presParOf" srcId="{E869D9BC-3CB4-664B-B23F-2D994D76D6DD}" destId="{948C950C-B031-B544-A150-2FF62AF4A930}" srcOrd="0" destOrd="0" presId="urn:microsoft.com/office/officeart/2005/8/layout/orgChart1"/>
    <dgm:cxn modelId="{FD2E397F-18D4-6449-8F0B-B7BE56458DB4}" type="presParOf" srcId="{948C950C-B031-B544-A150-2FF62AF4A930}" destId="{25C3EFF1-1F62-494D-B91E-6B542462184A}" srcOrd="0" destOrd="0" presId="urn:microsoft.com/office/officeart/2005/8/layout/orgChart1"/>
    <dgm:cxn modelId="{8F8027A3-BC30-D544-92C4-F1C5F741FC74}" type="presParOf" srcId="{948C950C-B031-B544-A150-2FF62AF4A930}" destId="{0CB84584-D44B-4141-A2BA-6F1C67899851}" srcOrd="1" destOrd="0" presId="urn:microsoft.com/office/officeart/2005/8/layout/orgChart1"/>
    <dgm:cxn modelId="{390E8F71-CCCB-754D-B067-931B5C49D941}" type="presParOf" srcId="{E869D9BC-3CB4-664B-B23F-2D994D76D6DD}" destId="{A151BAC1-3075-5340-9D88-65E62D15C67F}" srcOrd="1" destOrd="0" presId="urn:microsoft.com/office/officeart/2005/8/layout/orgChart1"/>
    <dgm:cxn modelId="{A5377892-B2A5-8341-85A5-9FDB0DB7FBAD}" type="presParOf" srcId="{E869D9BC-3CB4-664B-B23F-2D994D76D6DD}" destId="{178334D4-1EBF-A04F-91EA-39D227B6F5F0}" srcOrd="2" destOrd="0" presId="urn:microsoft.com/office/officeart/2005/8/layout/orgChart1"/>
    <dgm:cxn modelId="{AA64AD26-258D-474B-B35E-11840F5A3D85}" type="presParOf" srcId="{E451FDB0-3D04-4F9B-AC77-B296D0C145A7}" destId="{DD609BC4-008C-3245-AE33-B0C2294FC668}" srcOrd="6" destOrd="0" presId="urn:microsoft.com/office/officeart/2005/8/layout/orgChart1"/>
    <dgm:cxn modelId="{1E36CD88-0B03-EA41-95E1-9E1F42DE079F}" type="presParOf" srcId="{E451FDB0-3D04-4F9B-AC77-B296D0C145A7}" destId="{2810E9D8-027D-CD42-802E-2D27B5977BDB}" srcOrd="7" destOrd="0" presId="urn:microsoft.com/office/officeart/2005/8/layout/orgChart1"/>
    <dgm:cxn modelId="{4A0CA3A9-C746-CD4A-A9B8-DF4D22B4CFA2}" type="presParOf" srcId="{2810E9D8-027D-CD42-802E-2D27B5977BDB}" destId="{7468F417-0BDF-404B-A95F-9AE786E761A5}" srcOrd="0" destOrd="0" presId="urn:microsoft.com/office/officeart/2005/8/layout/orgChart1"/>
    <dgm:cxn modelId="{0086E688-C03A-024B-BA8B-B1AD2118067E}" type="presParOf" srcId="{7468F417-0BDF-404B-A95F-9AE786E761A5}" destId="{494E22CC-7420-814E-9851-02EBD0906CFE}" srcOrd="0" destOrd="0" presId="urn:microsoft.com/office/officeart/2005/8/layout/orgChart1"/>
    <dgm:cxn modelId="{4D03202C-5A25-8845-A72F-878C2FE6D3F2}" type="presParOf" srcId="{7468F417-0BDF-404B-A95F-9AE786E761A5}" destId="{1F119CCC-2381-D34E-956F-89979F1378EB}" srcOrd="1" destOrd="0" presId="urn:microsoft.com/office/officeart/2005/8/layout/orgChart1"/>
    <dgm:cxn modelId="{C4CD93D0-0F64-BB4A-9221-8948B572F15F}" type="presParOf" srcId="{2810E9D8-027D-CD42-802E-2D27B5977BDB}" destId="{9418202D-4D08-3E43-8FA8-84BC626DB4D9}" srcOrd="1" destOrd="0" presId="urn:microsoft.com/office/officeart/2005/8/layout/orgChart1"/>
    <dgm:cxn modelId="{6B0D14B3-D103-B346-977A-160171A35CB2}" type="presParOf" srcId="{2810E9D8-027D-CD42-802E-2D27B5977BDB}" destId="{AE23C020-11FF-B740-AF99-A2F550C0D637}" srcOrd="2" destOrd="0" presId="urn:microsoft.com/office/officeart/2005/8/layout/orgChart1"/>
    <dgm:cxn modelId="{7C449DC9-2AA5-9B4B-AEEA-7C85E4563A36}" type="presParOf" srcId="{E451FDB0-3D04-4F9B-AC77-B296D0C145A7}" destId="{19A6F8C4-9BF4-024A-B8B4-1658AF6A53A1}" srcOrd="8" destOrd="0" presId="urn:microsoft.com/office/officeart/2005/8/layout/orgChart1"/>
    <dgm:cxn modelId="{4D9938BF-FAAA-9E4D-9676-4FFE645DCA06}" type="presParOf" srcId="{E451FDB0-3D04-4F9B-AC77-B296D0C145A7}" destId="{B7E87A89-CCF1-6643-81ED-84F5A4C53312}" srcOrd="9" destOrd="0" presId="urn:microsoft.com/office/officeart/2005/8/layout/orgChart1"/>
    <dgm:cxn modelId="{5A610CED-EFC4-314E-8079-C7281AAB28DA}" type="presParOf" srcId="{B7E87A89-CCF1-6643-81ED-84F5A4C53312}" destId="{5967FCE5-D6B8-2C4C-979D-CB761495ACE5}" srcOrd="0" destOrd="0" presId="urn:microsoft.com/office/officeart/2005/8/layout/orgChart1"/>
    <dgm:cxn modelId="{26C5297D-435E-5242-8FE3-361CFDA2D6C9}" type="presParOf" srcId="{5967FCE5-D6B8-2C4C-979D-CB761495ACE5}" destId="{C22BCA7E-3CF6-584F-A38C-53D34BE4A033}" srcOrd="0" destOrd="0" presId="urn:microsoft.com/office/officeart/2005/8/layout/orgChart1"/>
    <dgm:cxn modelId="{E4EEDBB6-17BD-884B-959C-14B383751EBC}" type="presParOf" srcId="{5967FCE5-D6B8-2C4C-979D-CB761495ACE5}" destId="{E9615E02-29C3-6847-A366-403B9C4EB7BB}" srcOrd="1" destOrd="0" presId="urn:microsoft.com/office/officeart/2005/8/layout/orgChart1"/>
    <dgm:cxn modelId="{5FFF3EC5-C4B7-BF43-9B78-5DC598BDA916}" type="presParOf" srcId="{B7E87A89-CCF1-6643-81ED-84F5A4C53312}" destId="{182320BC-281C-AE41-9E30-F5C650FD81DE}" srcOrd="1" destOrd="0" presId="urn:microsoft.com/office/officeart/2005/8/layout/orgChart1"/>
    <dgm:cxn modelId="{5F782CDE-ADB2-2845-B5A4-C5860B0B8519}" type="presParOf" srcId="{B7E87A89-CCF1-6643-81ED-84F5A4C53312}" destId="{B80899BC-42F2-7D4C-BC5D-6DB99720F957}" srcOrd="2" destOrd="0" presId="urn:microsoft.com/office/officeart/2005/8/layout/orgChart1"/>
    <dgm:cxn modelId="{A3B06DA5-293A-E843-8463-0C1D30C1B8CA}" type="presParOf" srcId="{E451FDB0-3D04-4F9B-AC77-B296D0C145A7}" destId="{9CFC296E-DB59-3843-9AF9-71E5CDDC9E7F}" srcOrd="10" destOrd="0" presId="urn:microsoft.com/office/officeart/2005/8/layout/orgChart1"/>
    <dgm:cxn modelId="{367F9B40-2111-3A42-B5D7-9713E7FA0EE9}" type="presParOf" srcId="{E451FDB0-3D04-4F9B-AC77-B296D0C145A7}" destId="{F5666427-0535-9646-8642-DED2EF41B512}" srcOrd="11" destOrd="0" presId="urn:microsoft.com/office/officeart/2005/8/layout/orgChart1"/>
    <dgm:cxn modelId="{114A81ED-DE3C-4C4E-9C99-3DAF3FDBDB7F}" type="presParOf" srcId="{F5666427-0535-9646-8642-DED2EF41B512}" destId="{71E2DBC3-5F7D-F549-9593-3552F7E6E16A}" srcOrd="0" destOrd="0" presId="urn:microsoft.com/office/officeart/2005/8/layout/orgChart1"/>
    <dgm:cxn modelId="{8FE93F3A-97DC-A149-915C-98053FBC861D}" type="presParOf" srcId="{71E2DBC3-5F7D-F549-9593-3552F7E6E16A}" destId="{5C2FDBF8-B9E8-B84E-8EF3-035B099E1DF2}" srcOrd="0" destOrd="0" presId="urn:microsoft.com/office/officeart/2005/8/layout/orgChart1"/>
    <dgm:cxn modelId="{5B195F99-224B-1B41-9170-D0C442A97218}" type="presParOf" srcId="{71E2DBC3-5F7D-F549-9593-3552F7E6E16A}" destId="{4052B648-F68C-4E49-BDF8-5609AEDB0CB5}" srcOrd="1" destOrd="0" presId="urn:microsoft.com/office/officeart/2005/8/layout/orgChart1"/>
    <dgm:cxn modelId="{007A7701-23F2-8743-AE88-D9DA884C233C}" type="presParOf" srcId="{F5666427-0535-9646-8642-DED2EF41B512}" destId="{20393A6A-041A-4C4F-AB4C-E9D7BEA10DD3}" srcOrd="1" destOrd="0" presId="urn:microsoft.com/office/officeart/2005/8/layout/orgChart1"/>
    <dgm:cxn modelId="{E9238A0E-2CC0-E341-A062-F232EC1D3279}" type="presParOf" srcId="{F5666427-0535-9646-8642-DED2EF41B512}" destId="{943A36F7-C4E3-8A41-B376-5B1B91E7E385}" srcOrd="2" destOrd="0" presId="urn:microsoft.com/office/officeart/2005/8/layout/orgChart1"/>
    <dgm:cxn modelId="{6D31DC49-43A0-0D48-AB27-DAB1CC78F299}" type="presParOf" srcId="{E451FDB0-3D04-4F9B-AC77-B296D0C145A7}" destId="{EC21F094-0A69-C240-92F1-1C65C516FB4E}" srcOrd="12" destOrd="0" presId="urn:microsoft.com/office/officeart/2005/8/layout/orgChart1"/>
    <dgm:cxn modelId="{0B8FAA19-C283-D240-BDAF-33F8E4D6A7B3}" type="presParOf" srcId="{E451FDB0-3D04-4F9B-AC77-B296D0C145A7}" destId="{B4A89478-F763-8742-841C-FCF933FBBBFB}" srcOrd="13" destOrd="0" presId="urn:microsoft.com/office/officeart/2005/8/layout/orgChart1"/>
    <dgm:cxn modelId="{7CCF6416-6F5C-F94C-ACEA-97C8F915F5DB}" type="presParOf" srcId="{B4A89478-F763-8742-841C-FCF933FBBBFB}" destId="{CAE6FA48-2E5C-AC4D-925B-2E9DCA037F7C}" srcOrd="0" destOrd="0" presId="urn:microsoft.com/office/officeart/2005/8/layout/orgChart1"/>
    <dgm:cxn modelId="{09956FFA-8CAB-444F-A0DB-C02AAE306720}" type="presParOf" srcId="{CAE6FA48-2E5C-AC4D-925B-2E9DCA037F7C}" destId="{2F1435FE-F64D-414E-94CB-79D2B53395B7}" srcOrd="0" destOrd="0" presId="urn:microsoft.com/office/officeart/2005/8/layout/orgChart1"/>
    <dgm:cxn modelId="{83808F92-4B0F-D641-A135-5D97F1969ED2}" type="presParOf" srcId="{CAE6FA48-2E5C-AC4D-925B-2E9DCA037F7C}" destId="{6E880138-8073-4241-AA5E-22C368464DB7}" srcOrd="1" destOrd="0" presId="urn:microsoft.com/office/officeart/2005/8/layout/orgChart1"/>
    <dgm:cxn modelId="{EC9CF0C6-D329-5F40-9E82-8A4F042227BC}" type="presParOf" srcId="{B4A89478-F763-8742-841C-FCF933FBBBFB}" destId="{2275F787-3B53-E243-B1C8-DF5B1E448B1F}" srcOrd="1" destOrd="0" presId="urn:microsoft.com/office/officeart/2005/8/layout/orgChart1"/>
    <dgm:cxn modelId="{1B8EA2E7-EA44-604B-89E2-B02B5430B481}" type="presParOf" srcId="{B4A89478-F763-8742-841C-FCF933FBBBFB}" destId="{DEBB8155-19C8-AA4B-86B8-463EDA1873D8}" srcOrd="2" destOrd="0" presId="urn:microsoft.com/office/officeart/2005/8/layout/orgChart1"/>
    <dgm:cxn modelId="{74E7ED6D-50E1-7242-851F-53EDCDA9BDC6}" type="presParOf" srcId="{E451FDB0-3D04-4F9B-AC77-B296D0C145A7}" destId="{A53F161D-7B5C-A846-BE77-48E950C02B68}" srcOrd="14" destOrd="0" presId="urn:microsoft.com/office/officeart/2005/8/layout/orgChart1"/>
    <dgm:cxn modelId="{80E6C4E6-FDB1-0D4A-8EC9-D5DEDFFBFB1B}" type="presParOf" srcId="{E451FDB0-3D04-4F9B-AC77-B296D0C145A7}" destId="{7829774A-4ECF-034E-88FB-9B8F95F5F0E1}" srcOrd="15" destOrd="0" presId="urn:microsoft.com/office/officeart/2005/8/layout/orgChart1"/>
    <dgm:cxn modelId="{42FD2A81-0873-B943-B3F5-D669BFEE2D08}" type="presParOf" srcId="{7829774A-4ECF-034E-88FB-9B8F95F5F0E1}" destId="{99FC6287-77D4-DF41-B83D-1357CE5A007E}" srcOrd="0" destOrd="0" presId="urn:microsoft.com/office/officeart/2005/8/layout/orgChart1"/>
    <dgm:cxn modelId="{6884C1B1-8F7B-8242-9350-63F722598119}" type="presParOf" srcId="{99FC6287-77D4-DF41-B83D-1357CE5A007E}" destId="{85E932C3-CAA3-ED44-BB1A-1C97504BBB51}" srcOrd="0" destOrd="0" presId="urn:microsoft.com/office/officeart/2005/8/layout/orgChart1"/>
    <dgm:cxn modelId="{02AFAB9D-CF10-C441-AE30-4B672B492EFC}" type="presParOf" srcId="{99FC6287-77D4-DF41-B83D-1357CE5A007E}" destId="{12FBA5DE-CB83-E947-84BE-877A75E58ED3}" srcOrd="1" destOrd="0" presId="urn:microsoft.com/office/officeart/2005/8/layout/orgChart1"/>
    <dgm:cxn modelId="{AA31202C-D9B7-8D40-9E5D-7A23BA33907A}" type="presParOf" srcId="{7829774A-4ECF-034E-88FB-9B8F95F5F0E1}" destId="{AE34D690-4393-2F4D-900D-0517C685A583}" srcOrd="1" destOrd="0" presId="urn:microsoft.com/office/officeart/2005/8/layout/orgChart1"/>
    <dgm:cxn modelId="{1F47F380-A39E-2345-846E-8B1D90472267}" type="presParOf" srcId="{7829774A-4ECF-034E-88FB-9B8F95F5F0E1}" destId="{E0A3FAB7-CD90-B64C-965B-56C83DBE1EB3}" srcOrd="2" destOrd="0" presId="urn:microsoft.com/office/officeart/2005/8/layout/orgChart1"/>
    <dgm:cxn modelId="{B09B93DA-B9DD-2048-A436-97BBDEC6CA61}" type="presParOf" srcId="{E451FDB0-3D04-4F9B-AC77-B296D0C145A7}" destId="{8D1C0E18-58AF-CE4E-A460-026C2B063B2E}" srcOrd="16" destOrd="0" presId="urn:microsoft.com/office/officeart/2005/8/layout/orgChart1"/>
    <dgm:cxn modelId="{793060E6-66C3-8A4B-B721-18C5736CA164}" type="presParOf" srcId="{E451FDB0-3D04-4F9B-AC77-B296D0C145A7}" destId="{B9D98866-BBC5-C146-AA2A-E8AB48091785}" srcOrd="17" destOrd="0" presId="urn:microsoft.com/office/officeart/2005/8/layout/orgChart1"/>
    <dgm:cxn modelId="{A88C1348-D620-1C47-ADA5-5140615720CE}" type="presParOf" srcId="{B9D98866-BBC5-C146-AA2A-E8AB48091785}" destId="{60918810-1A08-4A47-B122-4704D08DD6B5}" srcOrd="0" destOrd="0" presId="urn:microsoft.com/office/officeart/2005/8/layout/orgChart1"/>
    <dgm:cxn modelId="{F6494380-54C4-494C-95B2-23C6FAD51305}" type="presParOf" srcId="{60918810-1A08-4A47-B122-4704D08DD6B5}" destId="{5DF37335-0033-C74D-B757-D36897DD15FB}" srcOrd="0" destOrd="0" presId="urn:microsoft.com/office/officeart/2005/8/layout/orgChart1"/>
    <dgm:cxn modelId="{A3443A92-6D15-4F47-AADD-8C42E2942F78}" type="presParOf" srcId="{60918810-1A08-4A47-B122-4704D08DD6B5}" destId="{2D62FD67-B201-9C4D-9BE9-BDC3939064F5}" srcOrd="1" destOrd="0" presId="urn:microsoft.com/office/officeart/2005/8/layout/orgChart1"/>
    <dgm:cxn modelId="{2067F76F-0B8E-1348-B2F5-3E852A8F9606}" type="presParOf" srcId="{B9D98866-BBC5-C146-AA2A-E8AB48091785}" destId="{8C973C42-E9FB-C942-8529-6B4F369806E1}" srcOrd="1" destOrd="0" presId="urn:microsoft.com/office/officeart/2005/8/layout/orgChart1"/>
    <dgm:cxn modelId="{084EE583-B22C-3E46-8D11-17ACB4217D6C}" type="presParOf" srcId="{B9D98866-BBC5-C146-AA2A-E8AB48091785}" destId="{857821C6-4970-3C46-B180-8056BCAE7105}" srcOrd="2" destOrd="0" presId="urn:microsoft.com/office/officeart/2005/8/layout/orgChart1"/>
    <dgm:cxn modelId="{EB3CD4B7-750F-4498-AE53-3E9D1FC32E27}" type="presParOf" srcId="{388E477F-9BFA-499B-A144-4955BB4DAF4C}" destId="{920BB016-0281-4084-A5F2-82452BCE3E1E}" srcOrd="4" destOrd="0" presId="urn:microsoft.com/office/officeart/2005/8/layout/orgChart1"/>
    <dgm:cxn modelId="{7A1E26E4-B353-4795-8A90-EF20CA3DBC2D}" type="presParOf" srcId="{388E477F-9BFA-499B-A144-4955BB4DAF4C}" destId="{2A5ADEAC-B3F4-4702-9FF6-1E6C987C3295}" srcOrd="5" destOrd="0" presId="urn:microsoft.com/office/officeart/2005/8/layout/orgChart1"/>
    <dgm:cxn modelId="{4F5A8EB4-D67D-4227-B8CF-300F4482A6D9}" type="presParOf" srcId="{2A5ADEAC-B3F4-4702-9FF6-1E6C987C3295}" destId="{778FAD45-EA3C-4085-964C-3C05E50EF04A}" srcOrd="0" destOrd="0" presId="urn:microsoft.com/office/officeart/2005/8/layout/orgChart1"/>
    <dgm:cxn modelId="{327D7D0A-7602-435D-8840-127BEEC97398}" type="presParOf" srcId="{778FAD45-EA3C-4085-964C-3C05E50EF04A}" destId="{C091F659-30BC-43DB-9524-61D2B89EDAC9}" srcOrd="0" destOrd="0" presId="urn:microsoft.com/office/officeart/2005/8/layout/orgChart1"/>
    <dgm:cxn modelId="{137387B8-9032-4D34-9DAF-BD9C717AD8E9}" type="presParOf" srcId="{778FAD45-EA3C-4085-964C-3C05E50EF04A}" destId="{973EBDBA-21C8-4906-B1CD-D020CEDCAD20}" srcOrd="1" destOrd="0" presId="urn:microsoft.com/office/officeart/2005/8/layout/orgChart1"/>
    <dgm:cxn modelId="{FE20A2E6-63F3-4DB6-8D8E-8040B34B8D3A}" type="presParOf" srcId="{2A5ADEAC-B3F4-4702-9FF6-1E6C987C3295}" destId="{4E414F59-BB50-43F4-A614-14A15C41EEE1}" srcOrd="1" destOrd="0" presId="urn:microsoft.com/office/officeart/2005/8/layout/orgChart1"/>
    <dgm:cxn modelId="{A70012F2-AC21-4E6A-87EF-80E10C416031}" type="presParOf" srcId="{2A5ADEAC-B3F4-4702-9FF6-1E6C987C3295}" destId="{C1C97C6A-AAB6-426A-9E31-E62B3D89F83D}" srcOrd="2" destOrd="0" presId="urn:microsoft.com/office/officeart/2005/8/layout/orgChart1"/>
    <dgm:cxn modelId="{090F55AB-1B15-6A48-AEF1-BA97778EAAB9}" type="presParOf" srcId="{C1C97C6A-AAB6-426A-9E31-E62B3D89F83D}" destId="{5E031331-3C6A-EA4A-BA5C-D7F221995FAB}" srcOrd="0" destOrd="0" presId="urn:microsoft.com/office/officeart/2005/8/layout/orgChart1"/>
    <dgm:cxn modelId="{9B80986E-05F5-5F45-A60A-64A4CE15D092}" type="presParOf" srcId="{C1C97C6A-AAB6-426A-9E31-E62B3D89F83D}" destId="{D9502528-CFE4-CC40-8ED0-30F28F8356F8}" srcOrd="1" destOrd="0" presId="urn:microsoft.com/office/officeart/2005/8/layout/orgChart1"/>
    <dgm:cxn modelId="{8CCFB36B-42E4-C94E-8EF8-269CB3DD6CEF}" type="presParOf" srcId="{D9502528-CFE4-CC40-8ED0-30F28F8356F8}" destId="{8C4B231D-4A76-494C-B570-2446BF82F6EB}" srcOrd="0" destOrd="0" presId="urn:microsoft.com/office/officeart/2005/8/layout/orgChart1"/>
    <dgm:cxn modelId="{F546D420-5169-5940-947F-C3C2D65E7530}" type="presParOf" srcId="{8C4B231D-4A76-494C-B570-2446BF82F6EB}" destId="{D6596FC4-BE3E-014E-A4DD-5697E04DA267}" srcOrd="0" destOrd="0" presId="urn:microsoft.com/office/officeart/2005/8/layout/orgChart1"/>
    <dgm:cxn modelId="{804BB95B-56C6-114D-8488-78196C6C2C5D}" type="presParOf" srcId="{8C4B231D-4A76-494C-B570-2446BF82F6EB}" destId="{D92791E6-4589-5242-B401-1F3AA9A4D026}" srcOrd="1" destOrd="0" presId="urn:microsoft.com/office/officeart/2005/8/layout/orgChart1"/>
    <dgm:cxn modelId="{0FCBA2E7-86F0-2643-BA4B-4C1CFA428611}" type="presParOf" srcId="{D9502528-CFE4-CC40-8ED0-30F28F8356F8}" destId="{5B118409-431D-1746-83FE-C2D48182554A}" srcOrd="1" destOrd="0" presId="urn:microsoft.com/office/officeart/2005/8/layout/orgChart1"/>
    <dgm:cxn modelId="{4266642A-30DD-B74D-B772-924B21867652}" type="presParOf" srcId="{D9502528-CFE4-CC40-8ED0-30F28F8356F8}" destId="{F997D99A-58E3-7A40-BD89-A03873B91C60}" srcOrd="2" destOrd="0" presId="urn:microsoft.com/office/officeart/2005/8/layout/orgChart1"/>
    <dgm:cxn modelId="{52C07942-8319-3C41-967A-1AF665B80782}" type="presParOf" srcId="{C1C97C6A-AAB6-426A-9E31-E62B3D89F83D}" destId="{EF75D6FD-F64C-9C4B-9995-8194889A923F}" srcOrd="2" destOrd="0" presId="urn:microsoft.com/office/officeart/2005/8/layout/orgChart1"/>
    <dgm:cxn modelId="{A7A01197-AEF8-0546-881F-899CBDD515C2}" type="presParOf" srcId="{C1C97C6A-AAB6-426A-9E31-E62B3D89F83D}" destId="{0EE2FE40-5D36-EF42-AF79-ACF73CB23135}" srcOrd="3" destOrd="0" presId="urn:microsoft.com/office/officeart/2005/8/layout/orgChart1"/>
    <dgm:cxn modelId="{EE1C5A6C-6E32-6D47-93A8-07746F18F968}" type="presParOf" srcId="{0EE2FE40-5D36-EF42-AF79-ACF73CB23135}" destId="{20364AD8-84CC-284A-A63B-60E2E0B34F75}" srcOrd="0" destOrd="0" presId="urn:microsoft.com/office/officeart/2005/8/layout/orgChart1"/>
    <dgm:cxn modelId="{ADD2064A-0C69-C741-AEA1-4922DAEEB93D}" type="presParOf" srcId="{20364AD8-84CC-284A-A63B-60E2E0B34F75}" destId="{25D2A9FD-6DF2-AF48-BF28-220FB33AB2AC}" srcOrd="0" destOrd="0" presId="urn:microsoft.com/office/officeart/2005/8/layout/orgChart1"/>
    <dgm:cxn modelId="{59768D9B-D40F-8A4D-8895-5B84354BF9A8}" type="presParOf" srcId="{20364AD8-84CC-284A-A63B-60E2E0B34F75}" destId="{78F07D14-377F-7043-92CF-6EDD70A646FD}" srcOrd="1" destOrd="0" presId="urn:microsoft.com/office/officeart/2005/8/layout/orgChart1"/>
    <dgm:cxn modelId="{C981CB41-858B-BE48-827D-699FFFDAE8A1}" type="presParOf" srcId="{0EE2FE40-5D36-EF42-AF79-ACF73CB23135}" destId="{426CFED6-1D7B-8049-893D-72F6F747C3F5}" srcOrd="1" destOrd="0" presId="urn:microsoft.com/office/officeart/2005/8/layout/orgChart1"/>
    <dgm:cxn modelId="{EE4F679E-9B54-F54A-94D0-664704040E1A}" type="presParOf" srcId="{0EE2FE40-5D36-EF42-AF79-ACF73CB23135}" destId="{AD3D4F8F-F82B-1E45-9C65-91787B84167D}" srcOrd="2" destOrd="0" presId="urn:microsoft.com/office/officeart/2005/8/layout/orgChart1"/>
    <dgm:cxn modelId="{DEC13994-024A-8F42-8984-240F8D4D52AE}" type="presParOf" srcId="{C1C97C6A-AAB6-426A-9E31-E62B3D89F83D}" destId="{EAE93240-1AA3-DF4B-A5A9-786E4945E4E0}" srcOrd="4" destOrd="0" presId="urn:microsoft.com/office/officeart/2005/8/layout/orgChart1"/>
    <dgm:cxn modelId="{443E8373-A1D1-BA41-A307-34E9DDE72F7F}" type="presParOf" srcId="{C1C97C6A-AAB6-426A-9E31-E62B3D89F83D}" destId="{A248A846-2BFE-0146-8E9D-317600645B95}" srcOrd="5" destOrd="0" presId="urn:microsoft.com/office/officeart/2005/8/layout/orgChart1"/>
    <dgm:cxn modelId="{C8BFEF67-77F6-D544-A7B1-3CF07D0CDB03}" type="presParOf" srcId="{A248A846-2BFE-0146-8E9D-317600645B95}" destId="{42F53195-D7AB-B64C-83F6-699896221F43}" srcOrd="0" destOrd="0" presId="urn:microsoft.com/office/officeart/2005/8/layout/orgChart1"/>
    <dgm:cxn modelId="{6CD94CB5-FFF0-9341-BD56-DD62BB464B5A}" type="presParOf" srcId="{42F53195-D7AB-B64C-83F6-699896221F43}" destId="{B71F3B81-D7EE-A945-9838-814CC08F05A9}" srcOrd="0" destOrd="0" presId="urn:microsoft.com/office/officeart/2005/8/layout/orgChart1"/>
    <dgm:cxn modelId="{1268E2E0-F9AB-2C43-BDE2-2F1551BCE7DD}" type="presParOf" srcId="{42F53195-D7AB-B64C-83F6-699896221F43}" destId="{FC436986-3794-8E4D-9383-9FA9A596126B}" srcOrd="1" destOrd="0" presId="urn:microsoft.com/office/officeart/2005/8/layout/orgChart1"/>
    <dgm:cxn modelId="{F1B5A575-AE41-CF4B-B535-22D8DFEA9C79}" type="presParOf" srcId="{A248A846-2BFE-0146-8E9D-317600645B95}" destId="{7092FC89-AABA-DB4F-BC5B-8B9943DDA1CF}" srcOrd="1" destOrd="0" presId="urn:microsoft.com/office/officeart/2005/8/layout/orgChart1"/>
    <dgm:cxn modelId="{DD44991B-0B29-4D4F-9AC3-13FF92F4E018}" type="presParOf" srcId="{A248A846-2BFE-0146-8E9D-317600645B95}" destId="{0C836E73-6B76-1043-89E1-08AEF92DC51B}" srcOrd="2" destOrd="0" presId="urn:microsoft.com/office/officeart/2005/8/layout/orgChart1"/>
    <dgm:cxn modelId="{FD2622C3-FF4C-7642-9102-83AE66C13221}" type="presParOf" srcId="{C1C97C6A-AAB6-426A-9E31-E62B3D89F83D}" destId="{EBC9D64C-CAE8-9244-80BA-3E9007C6BA5C}" srcOrd="6" destOrd="0" presId="urn:microsoft.com/office/officeart/2005/8/layout/orgChart1"/>
    <dgm:cxn modelId="{664F11BE-9FC8-CF4E-95B1-BCC2736C0AEA}" type="presParOf" srcId="{C1C97C6A-AAB6-426A-9E31-E62B3D89F83D}" destId="{A6D2B180-5C24-3F4E-AAF8-52E0304596C2}" srcOrd="7" destOrd="0" presId="urn:microsoft.com/office/officeart/2005/8/layout/orgChart1"/>
    <dgm:cxn modelId="{01692798-5182-8A4E-90D1-EECDE5C2FF12}" type="presParOf" srcId="{A6D2B180-5C24-3F4E-AAF8-52E0304596C2}" destId="{85809B0B-5FEE-7D4D-825E-346BB513BCFB}" srcOrd="0" destOrd="0" presId="urn:microsoft.com/office/officeart/2005/8/layout/orgChart1"/>
    <dgm:cxn modelId="{121EC2F7-DE76-C645-9340-992D4412EA84}" type="presParOf" srcId="{85809B0B-5FEE-7D4D-825E-346BB513BCFB}" destId="{15A6069F-5768-5C4C-B05E-7C489EB81C03}" srcOrd="0" destOrd="0" presId="urn:microsoft.com/office/officeart/2005/8/layout/orgChart1"/>
    <dgm:cxn modelId="{27F2827A-FFBB-8E4C-9CFB-BEFA2C91B0B5}" type="presParOf" srcId="{85809B0B-5FEE-7D4D-825E-346BB513BCFB}" destId="{4879C094-5305-4644-A831-9881E091CA07}" srcOrd="1" destOrd="0" presId="urn:microsoft.com/office/officeart/2005/8/layout/orgChart1"/>
    <dgm:cxn modelId="{FB6EB4EC-3FE2-D547-AD15-7B46AC003078}" type="presParOf" srcId="{A6D2B180-5C24-3F4E-AAF8-52E0304596C2}" destId="{93FDB911-E949-BC4B-8EC5-99242AD78AFD}" srcOrd="1" destOrd="0" presId="urn:microsoft.com/office/officeart/2005/8/layout/orgChart1"/>
    <dgm:cxn modelId="{5AE3DDA8-5DC8-C549-8CCF-F6D4D81B5754}" type="presParOf" srcId="{A6D2B180-5C24-3F4E-AAF8-52E0304596C2}" destId="{43B4EABD-907F-7649-B500-96DCE3B9B86C}" srcOrd="2" destOrd="0" presId="urn:microsoft.com/office/officeart/2005/8/layout/orgChart1"/>
    <dgm:cxn modelId="{17311D18-F381-4DC3-A20C-C74A67D5E24C}" type="presParOf" srcId="{FD41A9B7-0987-4108-AED6-E364F0813B81}" destId="{1C4834E9-0CE5-4D48-9C24-4A06DD880D08}" srcOrd="2" destOrd="0" presId="urn:microsoft.com/office/officeart/2005/8/layout/orgChart1"/>
    <dgm:cxn modelId="{CB82F4C6-A40C-44FB-958E-2FD78B4CEADB}" type="presParOf" srcId="{1C4834E9-0CE5-4D48-9C24-4A06DD880D08}" destId="{50D31106-9179-4BBC-8684-01E32E1ACDB9}" srcOrd="0" destOrd="0" presId="urn:microsoft.com/office/officeart/2005/8/layout/orgChart1"/>
    <dgm:cxn modelId="{275EEAB2-B55C-4F7C-AB0E-2058290416D5}" type="presParOf" srcId="{1C4834E9-0CE5-4D48-9C24-4A06DD880D08}" destId="{ED601971-68C4-4218-B488-85AEF7ABBB06}" srcOrd="1" destOrd="0" presId="urn:microsoft.com/office/officeart/2005/8/layout/orgChart1"/>
    <dgm:cxn modelId="{85629814-996D-44EB-A0FE-C2B039520E58}" type="presParOf" srcId="{ED601971-68C4-4218-B488-85AEF7ABBB06}" destId="{5DFF158C-67A4-456E-ABF6-76E5C1915015}" srcOrd="0" destOrd="0" presId="urn:microsoft.com/office/officeart/2005/8/layout/orgChart1"/>
    <dgm:cxn modelId="{971BBC1B-523B-4D40-81F9-A923CBDA261D}" type="presParOf" srcId="{5DFF158C-67A4-456E-ABF6-76E5C1915015}" destId="{2B948701-4AF1-4C9C-BCB0-32402677E3CF}" srcOrd="0" destOrd="0" presId="urn:microsoft.com/office/officeart/2005/8/layout/orgChart1"/>
    <dgm:cxn modelId="{182928D4-D3FB-4425-9183-06FF0A1B07E7}" type="presParOf" srcId="{5DFF158C-67A4-456E-ABF6-76E5C1915015}" destId="{12048D4B-9246-41EA-A75A-8C374B277492}" srcOrd="1" destOrd="0" presId="urn:microsoft.com/office/officeart/2005/8/layout/orgChart1"/>
    <dgm:cxn modelId="{C97EA938-E76B-4760-BB96-8FA4F88B1E8E}" type="presParOf" srcId="{ED601971-68C4-4218-B488-85AEF7ABBB06}" destId="{694D97D9-4D29-4279-9FA3-A83BA0342413}" srcOrd="1" destOrd="0" presId="urn:microsoft.com/office/officeart/2005/8/layout/orgChart1"/>
    <dgm:cxn modelId="{6114D69D-06D8-4610-AC93-F75E56058AB3}" type="presParOf" srcId="{ED601971-68C4-4218-B488-85AEF7ABBB06}" destId="{AF1F091C-9ACB-464D-B3E5-598EC78F0878}" srcOrd="2" destOrd="0" presId="urn:microsoft.com/office/officeart/2005/8/layout/orgChart1"/>
    <dgm:cxn modelId="{AF98594D-0BAD-4F4D-A7DC-8C18018E78F1}" type="presParOf" srcId="{1C4834E9-0CE5-4D48-9C24-4A06DD880D08}" destId="{EBD4F2B7-1068-0F40-9E06-4B3ADD50E912}" srcOrd="2" destOrd="0" presId="urn:microsoft.com/office/officeart/2005/8/layout/orgChart1"/>
    <dgm:cxn modelId="{E13FB5DA-C58B-3B42-BFE1-4867737275BA}" type="presParOf" srcId="{1C4834E9-0CE5-4D48-9C24-4A06DD880D08}" destId="{044EA165-CB4B-D243-A94B-876C357C2038}" srcOrd="3" destOrd="0" presId="urn:microsoft.com/office/officeart/2005/8/layout/orgChart1"/>
    <dgm:cxn modelId="{8E7D6928-BCC1-1045-B386-223AC08D815A}" type="presParOf" srcId="{044EA165-CB4B-D243-A94B-876C357C2038}" destId="{02469D1B-61DC-2145-BC1B-89B76FF5D0D2}" srcOrd="0" destOrd="0" presId="urn:microsoft.com/office/officeart/2005/8/layout/orgChart1"/>
    <dgm:cxn modelId="{7B4FACE3-C0DB-D547-84BC-6AEF89CB45C3}" type="presParOf" srcId="{02469D1B-61DC-2145-BC1B-89B76FF5D0D2}" destId="{1B460BD7-BB0A-1A41-B0DF-4C58841B8C7F}" srcOrd="0" destOrd="0" presId="urn:microsoft.com/office/officeart/2005/8/layout/orgChart1"/>
    <dgm:cxn modelId="{8C002997-6738-B845-BE45-7485FE2047FD}" type="presParOf" srcId="{02469D1B-61DC-2145-BC1B-89B76FF5D0D2}" destId="{C1A8C445-BC18-5846-8C23-F3BAE2622A5C}" srcOrd="1" destOrd="0" presId="urn:microsoft.com/office/officeart/2005/8/layout/orgChart1"/>
    <dgm:cxn modelId="{AE5F7257-67D6-604F-A0F6-DFF6AC96B756}" type="presParOf" srcId="{044EA165-CB4B-D243-A94B-876C357C2038}" destId="{BC44E9E4-3091-4445-A440-551C236D7A71}" srcOrd="1" destOrd="0" presId="urn:microsoft.com/office/officeart/2005/8/layout/orgChart1"/>
    <dgm:cxn modelId="{8BFFC355-1958-8B48-BB30-027693F11811}" type="presParOf" srcId="{044EA165-CB4B-D243-A94B-876C357C2038}" destId="{EE40B0AC-D0C5-0145-89F3-42367B8E1629}" srcOrd="2" destOrd="0" presId="urn:microsoft.com/office/officeart/2005/8/layout/orgChart1"/>
    <dgm:cxn modelId="{C133AF15-C709-0146-8284-DC575E006822}" type="presParOf" srcId="{1C4834E9-0CE5-4D48-9C24-4A06DD880D08}" destId="{85B7C72A-A299-1A4C-8E8F-A495D3C9AA76}" srcOrd="4" destOrd="0" presId="urn:microsoft.com/office/officeart/2005/8/layout/orgChart1"/>
    <dgm:cxn modelId="{8C9564E2-5A87-C54B-B2FF-FB2DEA4CA775}" type="presParOf" srcId="{1C4834E9-0CE5-4D48-9C24-4A06DD880D08}" destId="{0A2DF9C1-A5EB-3348-943A-8C414544F39B}" srcOrd="5" destOrd="0" presId="urn:microsoft.com/office/officeart/2005/8/layout/orgChart1"/>
    <dgm:cxn modelId="{10E12AAF-95F3-6D4E-8980-C08DF06D1504}" type="presParOf" srcId="{0A2DF9C1-A5EB-3348-943A-8C414544F39B}" destId="{370E5368-7A3F-2D4D-AECE-3178D44C94D0}" srcOrd="0" destOrd="0" presId="urn:microsoft.com/office/officeart/2005/8/layout/orgChart1"/>
    <dgm:cxn modelId="{325D5B82-CB63-E842-8734-7602530A9A7E}" type="presParOf" srcId="{370E5368-7A3F-2D4D-AECE-3178D44C94D0}" destId="{EB67DB3F-EEE9-8B43-8FFE-DD6977FD38D8}" srcOrd="0" destOrd="0" presId="urn:microsoft.com/office/officeart/2005/8/layout/orgChart1"/>
    <dgm:cxn modelId="{8A3E1485-1BDA-A04E-8F8A-332B22AF4D75}" type="presParOf" srcId="{370E5368-7A3F-2D4D-AECE-3178D44C94D0}" destId="{4E300077-724E-774B-90E7-729785903175}" srcOrd="1" destOrd="0" presId="urn:microsoft.com/office/officeart/2005/8/layout/orgChart1"/>
    <dgm:cxn modelId="{E3C1FD26-7CE9-924C-A8B0-8C6D44D89AFB}" type="presParOf" srcId="{0A2DF9C1-A5EB-3348-943A-8C414544F39B}" destId="{95239DEA-A35D-B344-8505-DD19122DFB91}" srcOrd="1" destOrd="0" presId="urn:microsoft.com/office/officeart/2005/8/layout/orgChart1"/>
    <dgm:cxn modelId="{D6EA71E2-44E8-2747-8871-2F6B1AF58E3A}" type="presParOf" srcId="{0A2DF9C1-A5EB-3348-943A-8C414544F39B}" destId="{2BECF4D7-6068-5C47-9E1C-E33293E4DC57}" srcOrd="2" destOrd="0" presId="urn:microsoft.com/office/officeart/2005/8/layout/orgChart1"/>
    <dgm:cxn modelId="{F10E308F-FE80-BA4E-B207-D83AAC1867B2}" type="presParOf" srcId="{1C4834E9-0CE5-4D48-9C24-4A06DD880D08}" destId="{96E552FC-D247-7048-A081-3E214C282178}" srcOrd="6" destOrd="0" presId="urn:microsoft.com/office/officeart/2005/8/layout/orgChart1"/>
    <dgm:cxn modelId="{E705B01F-3659-B548-AB54-3F23AB356E08}" type="presParOf" srcId="{1C4834E9-0CE5-4D48-9C24-4A06DD880D08}" destId="{BF020859-C541-2745-B0D5-CD79874C8010}" srcOrd="7" destOrd="0" presId="urn:microsoft.com/office/officeart/2005/8/layout/orgChart1"/>
    <dgm:cxn modelId="{6A5D2232-43DE-B744-A382-2D7F40AC8ADA}" type="presParOf" srcId="{BF020859-C541-2745-B0D5-CD79874C8010}" destId="{AC03B51C-B45F-CA4D-A2D3-CAC5D6D1F25A}" srcOrd="0" destOrd="0" presId="urn:microsoft.com/office/officeart/2005/8/layout/orgChart1"/>
    <dgm:cxn modelId="{AFC1651D-2427-9945-B2C2-DD40B1A9084A}" type="presParOf" srcId="{AC03B51C-B45F-CA4D-A2D3-CAC5D6D1F25A}" destId="{6FF8DEC8-17A3-3840-A146-390F5871F6B8}" srcOrd="0" destOrd="0" presId="urn:microsoft.com/office/officeart/2005/8/layout/orgChart1"/>
    <dgm:cxn modelId="{2060CA6C-B1A0-BF4B-BF62-5884F6A20262}" type="presParOf" srcId="{AC03B51C-B45F-CA4D-A2D3-CAC5D6D1F25A}" destId="{46095E47-126E-5D4E-A3EE-8E8BFC3E1EE9}" srcOrd="1" destOrd="0" presId="urn:microsoft.com/office/officeart/2005/8/layout/orgChart1"/>
    <dgm:cxn modelId="{A7D54584-B17F-6F49-A409-DACCE68C5B5C}" type="presParOf" srcId="{BF020859-C541-2745-B0D5-CD79874C8010}" destId="{11BE3465-DCA8-B94A-B6E0-79057C14254B}" srcOrd="1" destOrd="0" presId="urn:microsoft.com/office/officeart/2005/8/layout/orgChart1"/>
    <dgm:cxn modelId="{2B906E3D-1ABC-8C45-8C85-93CBDB477B29}" type="presParOf" srcId="{BF020859-C541-2745-B0D5-CD79874C8010}" destId="{5640E1FF-71B0-7D48-A9FC-3DDC09721B67}" srcOrd="2" destOrd="0" presId="urn:microsoft.com/office/officeart/2005/8/layout/orgChart1"/>
    <dgm:cxn modelId="{86C87171-2D0D-194C-8D08-EF47FA45FBA7}" type="presParOf" srcId="{1C4834E9-0CE5-4D48-9C24-4A06DD880D08}" destId="{5AC1A945-7D26-4C4F-BD5C-929C0A9634A8}" srcOrd="8" destOrd="0" presId="urn:microsoft.com/office/officeart/2005/8/layout/orgChart1"/>
    <dgm:cxn modelId="{B9FB9A97-7953-2A43-9FD8-3E3D1EB884B8}" type="presParOf" srcId="{1C4834E9-0CE5-4D48-9C24-4A06DD880D08}" destId="{2219BAA1-21F8-AD40-AF7B-8E06A0F33E82}" srcOrd="9" destOrd="0" presId="urn:microsoft.com/office/officeart/2005/8/layout/orgChart1"/>
    <dgm:cxn modelId="{6C476F6F-00F7-9F4F-AE44-655F8400E4E7}" type="presParOf" srcId="{2219BAA1-21F8-AD40-AF7B-8E06A0F33E82}" destId="{5E4C807A-26AB-F84A-B134-3C5B1621D257}" srcOrd="0" destOrd="0" presId="urn:microsoft.com/office/officeart/2005/8/layout/orgChart1"/>
    <dgm:cxn modelId="{B2F796F2-B681-A042-BAA7-CD65E9D67122}" type="presParOf" srcId="{5E4C807A-26AB-F84A-B134-3C5B1621D257}" destId="{F7B9202E-F03B-6648-9EF1-BD3870347FF1}" srcOrd="0" destOrd="0" presId="urn:microsoft.com/office/officeart/2005/8/layout/orgChart1"/>
    <dgm:cxn modelId="{907A0819-148F-0547-9211-328697673429}" type="presParOf" srcId="{5E4C807A-26AB-F84A-B134-3C5B1621D257}" destId="{9AA8C49A-681C-AB4B-AAA9-058048C34955}" srcOrd="1" destOrd="0" presId="urn:microsoft.com/office/officeart/2005/8/layout/orgChart1"/>
    <dgm:cxn modelId="{1424531D-0306-7244-B812-0CFA784B7E1C}" type="presParOf" srcId="{2219BAA1-21F8-AD40-AF7B-8E06A0F33E82}" destId="{707CA2D9-3619-2E4F-9B4B-426914B35F6A}" srcOrd="1" destOrd="0" presId="urn:microsoft.com/office/officeart/2005/8/layout/orgChart1"/>
    <dgm:cxn modelId="{FDEE16C7-7234-504C-97CC-9F0245482F56}" type="presParOf" srcId="{2219BAA1-21F8-AD40-AF7B-8E06A0F33E82}" destId="{B2B2CEBA-E1D5-3C4F-8B13-AD86505C45C1}" srcOrd="2" destOrd="0" presId="urn:microsoft.com/office/officeart/2005/8/layout/orgChart1"/>
    <dgm:cxn modelId="{5134ED49-1692-F843-8B5A-3406FBAA9603}" type="presParOf" srcId="{1C4834E9-0CE5-4D48-9C24-4A06DD880D08}" destId="{42F17DBC-2168-6B40-8F65-4ABEE6F9F55E}" srcOrd="10" destOrd="0" presId="urn:microsoft.com/office/officeart/2005/8/layout/orgChart1"/>
    <dgm:cxn modelId="{FB8967EF-52DD-8A42-B9E8-4D693783C1F8}" type="presParOf" srcId="{1C4834E9-0CE5-4D48-9C24-4A06DD880D08}" destId="{A5AE3379-4A09-9740-BF94-7DFAFD1A343E}" srcOrd="11" destOrd="0" presId="urn:microsoft.com/office/officeart/2005/8/layout/orgChart1"/>
    <dgm:cxn modelId="{B71AC5A4-55DC-0E44-AD07-28D94B008E82}" type="presParOf" srcId="{A5AE3379-4A09-9740-BF94-7DFAFD1A343E}" destId="{B431A9BC-F967-A846-97FA-D9AE5A436942}" srcOrd="0" destOrd="0" presId="urn:microsoft.com/office/officeart/2005/8/layout/orgChart1"/>
    <dgm:cxn modelId="{56850F09-137A-7D47-8036-9B9C520054D7}" type="presParOf" srcId="{B431A9BC-F967-A846-97FA-D9AE5A436942}" destId="{5A79995C-EDFA-874B-938E-A4170B39875B}" srcOrd="0" destOrd="0" presId="urn:microsoft.com/office/officeart/2005/8/layout/orgChart1"/>
    <dgm:cxn modelId="{EC4F0877-CB37-694B-BF89-E305699DD745}" type="presParOf" srcId="{B431A9BC-F967-A846-97FA-D9AE5A436942}" destId="{DFBF9EB8-03A2-C04D-8B2E-79BDE0EFF32D}" srcOrd="1" destOrd="0" presId="urn:microsoft.com/office/officeart/2005/8/layout/orgChart1"/>
    <dgm:cxn modelId="{FA0B9307-1807-6740-A69B-7FB4AA540B5A}" type="presParOf" srcId="{A5AE3379-4A09-9740-BF94-7DFAFD1A343E}" destId="{F0DCDD9D-7DDF-8B47-BBED-FCA78E34A73E}" srcOrd="1" destOrd="0" presId="urn:microsoft.com/office/officeart/2005/8/layout/orgChart1"/>
    <dgm:cxn modelId="{01BC5C37-A849-7E4E-AA07-8DF3C0A9EF98}" type="presParOf" srcId="{A5AE3379-4A09-9740-BF94-7DFAFD1A343E}" destId="{81379099-0441-324B-A8FE-510289897BBA}" srcOrd="2" destOrd="0" presId="urn:microsoft.com/office/officeart/2005/8/layout/orgChar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17DBC-2168-6B40-8F65-4ABEE6F9F55E}">
      <dsp:nvSpPr>
        <dsp:cNvPr id="0" name=""/>
        <dsp:cNvSpPr/>
      </dsp:nvSpPr>
      <dsp:spPr>
        <a:xfrm>
          <a:off x="3659063" y="456320"/>
          <a:ext cx="211313" cy="862843"/>
        </a:xfrm>
        <a:custGeom>
          <a:avLst/>
          <a:gdLst/>
          <a:ahLst/>
          <a:cxnLst/>
          <a:rect l="0" t="0" r="0" b="0"/>
          <a:pathLst>
            <a:path>
              <a:moveTo>
                <a:pt x="0" y="0"/>
              </a:moveTo>
              <a:lnTo>
                <a:pt x="0" y="862843"/>
              </a:lnTo>
              <a:lnTo>
                <a:pt x="211313" y="862843"/>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C1A945-7D26-4C4F-BD5C-929C0A9634A8}">
      <dsp:nvSpPr>
        <dsp:cNvPr id="0" name=""/>
        <dsp:cNvSpPr/>
      </dsp:nvSpPr>
      <dsp:spPr>
        <a:xfrm>
          <a:off x="3451857" y="456320"/>
          <a:ext cx="207206" cy="862838"/>
        </a:xfrm>
        <a:custGeom>
          <a:avLst/>
          <a:gdLst/>
          <a:ahLst/>
          <a:cxnLst/>
          <a:rect l="0" t="0" r="0" b="0"/>
          <a:pathLst>
            <a:path>
              <a:moveTo>
                <a:pt x="207206" y="0"/>
              </a:moveTo>
              <a:lnTo>
                <a:pt x="207206" y="862838"/>
              </a:lnTo>
              <a:lnTo>
                <a:pt x="0" y="86283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E552FC-D247-7048-A081-3E214C282178}">
      <dsp:nvSpPr>
        <dsp:cNvPr id="0" name=""/>
        <dsp:cNvSpPr/>
      </dsp:nvSpPr>
      <dsp:spPr>
        <a:xfrm>
          <a:off x="3659063" y="456320"/>
          <a:ext cx="211313" cy="569939"/>
        </a:xfrm>
        <a:custGeom>
          <a:avLst/>
          <a:gdLst/>
          <a:ahLst/>
          <a:cxnLst/>
          <a:rect l="0" t="0" r="0" b="0"/>
          <a:pathLst>
            <a:path>
              <a:moveTo>
                <a:pt x="0" y="0"/>
              </a:moveTo>
              <a:lnTo>
                <a:pt x="0" y="569939"/>
              </a:lnTo>
              <a:lnTo>
                <a:pt x="211313" y="569939"/>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B7C72A-A299-1A4C-8E8F-A495D3C9AA76}">
      <dsp:nvSpPr>
        <dsp:cNvPr id="0" name=""/>
        <dsp:cNvSpPr/>
      </dsp:nvSpPr>
      <dsp:spPr>
        <a:xfrm>
          <a:off x="3490188" y="456320"/>
          <a:ext cx="168875" cy="583460"/>
        </a:xfrm>
        <a:custGeom>
          <a:avLst/>
          <a:gdLst/>
          <a:ahLst/>
          <a:cxnLst/>
          <a:rect l="0" t="0" r="0" b="0"/>
          <a:pathLst>
            <a:path>
              <a:moveTo>
                <a:pt x="168875" y="0"/>
              </a:moveTo>
              <a:lnTo>
                <a:pt x="168875" y="583460"/>
              </a:lnTo>
              <a:lnTo>
                <a:pt x="0" y="58346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D4F2B7-1068-0F40-9E06-4B3ADD50E912}">
      <dsp:nvSpPr>
        <dsp:cNvPr id="0" name=""/>
        <dsp:cNvSpPr/>
      </dsp:nvSpPr>
      <dsp:spPr>
        <a:xfrm>
          <a:off x="3659063" y="456320"/>
          <a:ext cx="211313" cy="236720"/>
        </a:xfrm>
        <a:custGeom>
          <a:avLst/>
          <a:gdLst/>
          <a:ahLst/>
          <a:cxnLst/>
          <a:rect l="0" t="0" r="0" b="0"/>
          <a:pathLst>
            <a:path>
              <a:moveTo>
                <a:pt x="0" y="0"/>
              </a:moveTo>
              <a:lnTo>
                <a:pt x="0" y="236720"/>
              </a:lnTo>
              <a:lnTo>
                <a:pt x="211313" y="23672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D31106-9179-4BBC-8684-01E32E1ACDB9}">
      <dsp:nvSpPr>
        <dsp:cNvPr id="0" name=""/>
        <dsp:cNvSpPr/>
      </dsp:nvSpPr>
      <dsp:spPr>
        <a:xfrm>
          <a:off x="3490179" y="456320"/>
          <a:ext cx="168884" cy="236720"/>
        </a:xfrm>
        <a:custGeom>
          <a:avLst/>
          <a:gdLst/>
          <a:ahLst/>
          <a:cxnLst/>
          <a:rect l="0" t="0" r="0" b="0"/>
          <a:pathLst>
            <a:path>
              <a:moveTo>
                <a:pt x="168884" y="0"/>
              </a:moveTo>
              <a:lnTo>
                <a:pt x="168884" y="236720"/>
              </a:lnTo>
              <a:lnTo>
                <a:pt x="0" y="23672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C9D64C-CAE8-9244-80BA-3E9007C6BA5C}">
      <dsp:nvSpPr>
        <dsp:cNvPr id="0" name=""/>
        <dsp:cNvSpPr/>
      </dsp:nvSpPr>
      <dsp:spPr>
        <a:xfrm>
          <a:off x="5772578" y="2226302"/>
          <a:ext cx="220330" cy="1366384"/>
        </a:xfrm>
        <a:custGeom>
          <a:avLst/>
          <a:gdLst/>
          <a:ahLst/>
          <a:cxnLst/>
          <a:rect l="0" t="0" r="0" b="0"/>
          <a:pathLst>
            <a:path>
              <a:moveTo>
                <a:pt x="0" y="0"/>
              </a:moveTo>
              <a:lnTo>
                <a:pt x="0" y="1366384"/>
              </a:lnTo>
              <a:lnTo>
                <a:pt x="220330" y="1366384"/>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E93240-1AA3-DF4B-A5A9-786E4945E4E0}">
      <dsp:nvSpPr>
        <dsp:cNvPr id="0" name=""/>
        <dsp:cNvSpPr/>
      </dsp:nvSpPr>
      <dsp:spPr>
        <a:xfrm>
          <a:off x="5772578" y="2226302"/>
          <a:ext cx="220330" cy="874990"/>
        </a:xfrm>
        <a:custGeom>
          <a:avLst/>
          <a:gdLst/>
          <a:ahLst/>
          <a:cxnLst/>
          <a:rect l="0" t="0" r="0" b="0"/>
          <a:pathLst>
            <a:path>
              <a:moveTo>
                <a:pt x="0" y="0"/>
              </a:moveTo>
              <a:lnTo>
                <a:pt x="0" y="874990"/>
              </a:lnTo>
              <a:lnTo>
                <a:pt x="220330" y="874990"/>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75D6FD-F64C-9C4B-9995-8194889A923F}">
      <dsp:nvSpPr>
        <dsp:cNvPr id="0" name=""/>
        <dsp:cNvSpPr/>
      </dsp:nvSpPr>
      <dsp:spPr>
        <a:xfrm>
          <a:off x="5772578" y="2226302"/>
          <a:ext cx="220330" cy="546348"/>
        </a:xfrm>
        <a:custGeom>
          <a:avLst/>
          <a:gdLst/>
          <a:ahLst/>
          <a:cxnLst/>
          <a:rect l="0" t="0" r="0" b="0"/>
          <a:pathLst>
            <a:path>
              <a:moveTo>
                <a:pt x="0" y="0"/>
              </a:moveTo>
              <a:lnTo>
                <a:pt x="0" y="546348"/>
              </a:lnTo>
              <a:lnTo>
                <a:pt x="220330" y="546348"/>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031331-3C6A-EA4A-BA5C-D7F221995FAB}">
      <dsp:nvSpPr>
        <dsp:cNvPr id="0" name=""/>
        <dsp:cNvSpPr/>
      </dsp:nvSpPr>
      <dsp:spPr>
        <a:xfrm>
          <a:off x="5772578" y="2226302"/>
          <a:ext cx="233983" cy="207356"/>
        </a:xfrm>
        <a:custGeom>
          <a:avLst/>
          <a:gdLst/>
          <a:ahLst/>
          <a:cxnLst/>
          <a:rect l="0" t="0" r="0" b="0"/>
          <a:pathLst>
            <a:path>
              <a:moveTo>
                <a:pt x="0" y="0"/>
              </a:moveTo>
              <a:lnTo>
                <a:pt x="0" y="207356"/>
              </a:lnTo>
              <a:lnTo>
                <a:pt x="233983" y="20735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0BB016-0281-4084-A5F2-82452BCE3E1E}">
      <dsp:nvSpPr>
        <dsp:cNvPr id="0" name=""/>
        <dsp:cNvSpPr/>
      </dsp:nvSpPr>
      <dsp:spPr>
        <a:xfrm>
          <a:off x="3659063" y="456320"/>
          <a:ext cx="2113514" cy="1213188"/>
        </a:xfrm>
        <a:custGeom>
          <a:avLst/>
          <a:gdLst/>
          <a:ahLst/>
          <a:cxnLst/>
          <a:rect l="0" t="0" r="0" b="0"/>
          <a:pathLst>
            <a:path>
              <a:moveTo>
                <a:pt x="0" y="0"/>
              </a:moveTo>
              <a:lnTo>
                <a:pt x="0" y="1117360"/>
              </a:lnTo>
              <a:lnTo>
                <a:pt x="2113514" y="1117360"/>
              </a:lnTo>
              <a:lnTo>
                <a:pt x="2113514" y="121318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1C0E18-58AF-CE4E-A460-026C2B063B2E}">
      <dsp:nvSpPr>
        <dsp:cNvPr id="0" name=""/>
        <dsp:cNvSpPr/>
      </dsp:nvSpPr>
      <dsp:spPr>
        <a:xfrm>
          <a:off x="3477311" y="2328468"/>
          <a:ext cx="181643" cy="1861246"/>
        </a:xfrm>
        <a:custGeom>
          <a:avLst/>
          <a:gdLst/>
          <a:ahLst/>
          <a:cxnLst/>
          <a:rect l="0" t="0" r="0" b="0"/>
          <a:pathLst>
            <a:path>
              <a:moveTo>
                <a:pt x="181643" y="0"/>
              </a:moveTo>
              <a:lnTo>
                <a:pt x="181643" y="1861246"/>
              </a:lnTo>
              <a:lnTo>
                <a:pt x="0" y="186124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3F161D-7B5C-A846-BE77-48E950C02B68}">
      <dsp:nvSpPr>
        <dsp:cNvPr id="0" name=""/>
        <dsp:cNvSpPr/>
      </dsp:nvSpPr>
      <dsp:spPr>
        <a:xfrm>
          <a:off x="3658954" y="2328468"/>
          <a:ext cx="233216" cy="1471626"/>
        </a:xfrm>
        <a:custGeom>
          <a:avLst/>
          <a:gdLst/>
          <a:ahLst/>
          <a:cxnLst/>
          <a:rect l="0" t="0" r="0" b="0"/>
          <a:pathLst>
            <a:path>
              <a:moveTo>
                <a:pt x="0" y="0"/>
              </a:moveTo>
              <a:lnTo>
                <a:pt x="0" y="1471626"/>
              </a:lnTo>
              <a:lnTo>
                <a:pt x="233216" y="147162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21F094-0A69-C240-92F1-1C65C516FB4E}">
      <dsp:nvSpPr>
        <dsp:cNvPr id="0" name=""/>
        <dsp:cNvSpPr/>
      </dsp:nvSpPr>
      <dsp:spPr>
        <a:xfrm>
          <a:off x="3477311" y="2328468"/>
          <a:ext cx="181643" cy="1471626"/>
        </a:xfrm>
        <a:custGeom>
          <a:avLst/>
          <a:gdLst/>
          <a:ahLst/>
          <a:cxnLst/>
          <a:rect l="0" t="0" r="0" b="0"/>
          <a:pathLst>
            <a:path>
              <a:moveTo>
                <a:pt x="181643" y="0"/>
              </a:moveTo>
              <a:lnTo>
                <a:pt x="181643" y="1471626"/>
              </a:lnTo>
              <a:lnTo>
                <a:pt x="0" y="147162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C296E-DB59-3843-9AF9-71E5CDDC9E7F}">
      <dsp:nvSpPr>
        <dsp:cNvPr id="0" name=""/>
        <dsp:cNvSpPr/>
      </dsp:nvSpPr>
      <dsp:spPr>
        <a:xfrm>
          <a:off x="3658954" y="2328468"/>
          <a:ext cx="233216" cy="1049456"/>
        </a:xfrm>
        <a:custGeom>
          <a:avLst/>
          <a:gdLst/>
          <a:ahLst/>
          <a:cxnLst/>
          <a:rect l="0" t="0" r="0" b="0"/>
          <a:pathLst>
            <a:path>
              <a:moveTo>
                <a:pt x="0" y="0"/>
              </a:moveTo>
              <a:lnTo>
                <a:pt x="0" y="1049456"/>
              </a:lnTo>
              <a:lnTo>
                <a:pt x="233216" y="104945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6F8C4-9BF4-024A-B8B4-1658AF6A53A1}">
      <dsp:nvSpPr>
        <dsp:cNvPr id="0" name=""/>
        <dsp:cNvSpPr/>
      </dsp:nvSpPr>
      <dsp:spPr>
        <a:xfrm>
          <a:off x="3477311" y="2328468"/>
          <a:ext cx="181643" cy="1049456"/>
        </a:xfrm>
        <a:custGeom>
          <a:avLst/>
          <a:gdLst/>
          <a:ahLst/>
          <a:cxnLst/>
          <a:rect l="0" t="0" r="0" b="0"/>
          <a:pathLst>
            <a:path>
              <a:moveTo>
                <a:pt x="181643" y="0"/>
              </a:moveTo>
              <a:lnTo>
                <a:pt x="181643" y="1049456"/>
              </a:lnTo>
              <a:lnTo>
                <a:pt x="0" y="104945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09BC4-008C-3245-AE33-B0C2294FC668}">
      <dsp:nvSpPr>
        <dsp:cNvPr id="0" name=""/>
        <dsp:cNvSpPr/>
      </dsp:nvSpPr>
      <dsp:spPr>
        <a:xfrm>
          <a:off x="3658954" y="2328468"/>
          <a:ext cx="233216" cy="629376"/>
        </a:xfrm>
        <a:custGeom>
          <a:avLst/>
          <a:gdLst/>
          <a:ahLst/>
          <a:cxnLst/>
          <a:rect l="0" t="0" r="0" b="0"/>
          <a:pathLst>
            <a:path>
              <a:moveTo>
                <a:pt x="0" y="0"/>
              </a:moveTo>
              <a:lnTo>
                <a:pt x="0" y="629376"/>
              </a:lnTo>
              <a:lnTo>
                <a:pt x="233216" y="62937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5EA9D6-D67C-F646-8510-28C692E86C23}">
      <dsp:nvSpPr>
        <dsp:cNvPr id="0" name=""/>
        <dsp:cNvSpPr/>
      </dsp:nvSpPr>
      <dsp:spPr>
        <a:xfrm>
          <a:off x="3491584" y="2328468"/>
          <a:ext cx="167369" cy="629376"/>
        </a:xfrm>
        <a:custGeom>
          <a:avLst/>
          <a:gdLst/>
          <a:ahLst/>
          <a:cxnLst/>
          <a:rect l="0" t="0" r="0" b="0"/>
          <a:pathLst>
            <a:path>
              <a:moveTo>
                <a:pt x="167369" y="0"/>
              </a:moveTo>
              <a:lnTo>
                <a:pt x="167369" y="629376"/>
              </a:lnTo>
              <a:lnTo>
                <a:pt x="0" y="62937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F6ED16-B627-4B40-811E-275C63CA71A2}">
      <dsp:nvSpPr>
        <dsp:cNvPr id="0" name=""/>
        <dsp:cNvSpPr/>
      </dsp:nvSpPr>
      <dsp:spPr>
        <a:xfrm>
          <a:off x="3658954" y="2328468"/>
          <a:ext cx="204212" cy="207484"/>
        </a:xfrm>
        <a:custGeom>
          <a:avLst/>
          <a:gdLst/>
          <a:ahLst/>
          <a:cxnLst/>
          <a:rect l="0" t="0" r="0" b="0"/>
          <a:pathLst>
            <a:path>
              <a:moveTo>
                <a:pt x="0" y="0"/>
              </a:moveTo>
              <a:lnTo>
                <a:pt x="0" y="207484"/>
              </a:lnTo>
              <a:lnTo>
                <a:pt x="204212" y="207484"/>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5985BA-2DB9-3446-9927-E54280F41A7A}">
      <dsp:nvSpPr>
        <dsp:cNvPr id="0" name=""/>
        <dsp:cNvSpPr/>
      </dsp:nvSpPr>
      <dsp:spPr>
        <a:xfrm>
          <a:off x="3477311" y="2328468"/>
          <a:ext cx="181643" cy="196829"/>
        </a:xfrm>
        <a:custGeom>
          <a:avLst/>
          <a:gdLst/>
          <a:ahLst/>
          <a:cxnLst/>
          <a:rect l="0" t="0" r="0" b="0"/>
          <a:pathLst>
            <a:path>
              <a:moveTo>
                <a:pt x="181643" y="0"/>
              </a:moveTo>
              <a:lnTo>
                <a:pt x="181643" y="196829"/>
              </a:lnTo>
              <a:lnTo>
                <a:pt x="0" y="196829"/>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56F742-92FC-4CA0-9856-FED807E9E441}">
      <dsp:nvSpPr>
        <dsp:cNvPr id="0" name=""/>
        <dsp:cNvSpPr/>
      </dsp:nvSpPr>
      <dsp:spPr>
        <a:xfrm>
          <a:off x="3613234" y="456320"/>
          <a:ext cx="91440" cy="1266951"/>
        </a:xfrm>
        <a:custGeom>
          <a:avLst/>
          <a:gdLst/>
          <a:ahLst/>
          <a:cxnLst/>
          <a:rect l="0" t="0" r="0" b="0"/>
          <a:pathLst>
            <a:path>
              <a:moveTo>
                <a:pt x="45829" y="0"/>
              </a:moveTo>
              <a:lnTo>
                <a:pt x="45829" y="1171124"/>
              </a:lnTo>
              <a:lnTo>
                <a:pt x="45720" y="1171124"/>
              </a:lnTo>
              <a:lnTo>
                <a:pt x="45720" y="126695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8B45D-668A-3340-9E33-44DB739BC761}">
      <dsp:nvSpPr>
        <dsp:cNvPr id="0" name=""/>
        <dsp:cNvSpPr/>
      </dsp:nvSpPr>
      <dsp:spPr>
        <a:xfrm>
          <a:off x="1500136" y="2255292"/>
          <a:ext cx="256032" cy="2040430"/>
        </a:xfrm>
        <a:custGeom>
          <a:avLst/>
          <a:gdLst/>
          <a:ahLst/>
          <a:cxnLst/>
          <a:rect l="0" t="0" r="0" b="0"/>
          <a:pathLst>
            <a:path>
              <a:moveTo>
                <a:pt x="256032" y="0"/>
              </a:moveTo>
              <a:lnTo>
                <a:pt x="256032" y="2040430"/>
              </a:lnTo>
              <a:lnTo>
                <a:pt x="0" y="2040430"/>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4D4AB6-849F-A744-99AA-A33040F0A615}">
      <dsp:nvSpPr>
        <dsp:cNvPr id="0" name=""/>
        <dsp:cNvSpPr/>
      </dsp:nvSpPr>
      <dsp:spPr>
        <a:xfrm>
          <a:off x="1500136" y="2255292"/>
          <a:ext cx="256032" cy="1614048"/>
        </a:xfrm>
        <a:custGeom>
          <a:avLst/>
          <a:gdLst/>
          <a:ahLst/>
          <a:cxnLst/>
          <a:rect l="0" t="0" r="0" b="0"/>
          <a:pathLst>
            <a:path>
              <a:moveTo>
                <a:pt x="256032" y="0"/>
              </a:moveTo>
              <a:lnTo>
                <a:pt x="256032" y="1614048"/>
              </a:lnTo>
              <a:lnTo>
                <a:pt x="0" y="1614048"/>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D40D1-D01D-EF40-B446-B1F09A7E0035}">
      <dsp:nvSpPr>
        <dsp:cNvPr id="0" name=""/>
        <dsp:cNvSpPr/>
      </dsp:nvSpPr>
      <dsp:spPr>
        <a:xfrm>
          <a:off x="1500136" y="2255292"/>
          <a:ext cx="256032" cy="1167428"/>
        </a:xfrm>
        <a:custGeom>
          <a:avLst/>
          <a:gdLst/>
          <a:ahLst/>
          <a:cxnLst/>
          <a:rect l="0" t="0" r="0" b="0"/>
          <a:pathLst>
            <a:path>
              <a:moveTo>
                <a:pt x="256032" y="0"/>
              </a:moveTo>
              <a:lnTo>
                <a:pt x="256032" y="1167428"/>
              </a:lnTo>
              <a:lnTo>
                <a:pt x="0" y="1167428"/>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E404A-A0B0-224C-9786-59F47D7709AA}">
      <dsp:nvSpPr>
        <dsp:cNvPr id="0" name=""/>
        <dsp:cNvSpPr/>
      </dsp:nvSpPr>
      <dsp:spPr>
        <a:xfrm>
          <a:off x="1500136" y="2255292"/>
          <a:ext cx="256032" cy="720813"/>
        </a:xfrm>
        <a:custGeom>
          <a:avLst/>
          <a:gdLst/>
          <a:ahLst/>
          <a:cxnLst/>
          <a:rect l="0" t="0" r="0" b="0"/>
          <a:pathLst>
            <a:path>
              <a:moveTo>
                <a:pt x="256032" y="0"/>
              </a:moveTo>
              <a:lnTo>
                <a:pt x="256032" y="720813"/>
              </a:lnTo>
              <a:lnTo>
                <a:pt x="0" y="72081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97C770-8B76-E64D-8C06-6758EB89E82F}">
      <dsp:nvSpPr>
        <dsp:cNvPr id="0" name=""/>
        <dsp:cNvSpPr/>
      </dsp:nvSpPr>
      <dsp:spPr>
        <a:xfrm>
          <a:off x="1478086" y="2255292"/>
          <a:ext cx="278082" cy="274198"/>
        </a:xfrm>
        <a:custGeom>
          <a:avLst/>
          <a:gdLst/>
          <a:ahLst/>
          <a:cxnLst/>
          <a:rect l="0" t="0" r="0" b="0"/>
          <a:pathLst>
            <a:path>
              <a:moveTo>
                <a:pt x="278082" y="0"/>
              </a:moveTo>
              <a:lnTo>
                <a:pt x="278082" y="274198"/>
              </a:lnTo>
              <a:lnTo>
                <a:pt x="0" y="274198"/>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A5790-8ED2-4A25-80C6-816259150D78}">
      <dsp:nvSpPr>
        <dsp:cNvPr id="0" name=""/>
        <dsp:cNvSpPr/>
      </dsp:nvSpPr>
      <dsp:spPr>
        <a:xfrm>
          <a:off x="1756168" y="456320"/>
          <a:ext cx="1902895" cy="1213188"/>
        </a:xfrm>
        <a:custGeom>
          <a:avLst/>
          <a:gdLst/>
          <a:ahLst/>
          <a:cxnLst/>
          <a:rect l="0" t="0" r="0" b="0"/>
          <a:pathLst>
            <a:path>
              <a:moveTo>
                <a:pt x="1902895" y="0"/>
              </a:moveTo>
              <a:lnTo>
                <a:pt x="1902895" y="1117360"/>
              </a:lnTo>
              <a:lnTo>
                <a:pt x="0" y="1117360"/>
              </a:lnTo>
              <a:lnTo>
                <a:pt x="0" y="121318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D331E-5320-4333-90CD-3B26BD7B65B3}">
      <dsp:nvSpPr>
        <dsp:cNvPr id="0" name=""/>
        <dsp:cNvSpPr/>
      </dsp:nvSpPr>
      <dsp:spPr>
        <a:xfrm>
          <a:off x="3202742" y="0"/>
          <a:ext cx="912641" cy="456320"/>
        </a:xfrm>
        <a:prstGeom prst="rect">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latin typeface="Century Gothic" panose="020B0502020202020204" pitchFamily="34" charset="0"/>
            </a:rPr>
            <a:t>HOPC</a:t>
          </a:r>
        </a:p>
      </dsp:txBody>
      <dsp:txXfrm>
        <a:off x="3202742" y="0"/>
        <a:ext cx="912641" cy="456320"/>
      </dsp:txXfrm>
    </dsp:sp>
    <dsp:sp modelId="{CB3C56DB-14D4-46DA-977F-315B15E4B454}">
      <dsp:nvSpPr>
        <dsp:cNvPr id="0" name=""/>
        <dsp:cNvSpPr/>
      </dsp:nvSpPr>
      <dsp:spPr>
        <a:xfrm>
          <a:off x="1197814" y="1669509"/>
          <a:ext cx="1116708" cy="585783"/>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Deputy PC</a:t>
          </a:r>
        </a:p>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Capacity Building &amp; Development</a:t>
          </a:r>
        </a:p>
      </dsp:txBody>
      <dsp:txXfrm>
        <a:off x="1197814" y="1669509"/>
        <a:ext cx="1116708" cy="585783"/>
      </dsp:txXfrm>
    </dsp:sp>
    <dsp:sp modelId="{3F15CE58-16C1-7549-8A46-9997D9782E4F}">
      <dsp:nvSpPr>
        <dsp:cNvPr id="0" name=""/>
        <dsp:cNvSpPr/>
      </dsp:nvSpPr>
      <dsp:spPr>
        <a:xfrm>
          <a:off x="254288" y="2357070"/>
          <a:ext cx="1223798" cy="344841"/>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Policing Services</a:t>
          </a:r>
        </a:p>
      </dsp:txBody>
      <dsp:txXfrm>
        <a:off x="254288" y="2357070"/>
        <a:ext cx="1223798" cy="344841"/>
      </dsp:txXfrm>
    </dsp:sp>
    <dsp:sp modelId="{FF53755E-A0AB-4A40-AA32-12E6DF9FF85D}">
      <dsp:nvSpPr>
        <dsp:cNvPr id="0" name=""/>
        <dsp:cNvSpPr/>
      </dsp:nvSpPr>
      <dsp:spPr>
        <a:xfrm>
          <a:off x="276338" y="2803685"/>
          <a:ext cx="1223798" cy="344841"/>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Enabling Services</a:t>
          </a:r>
        </a:p>
      </dsp:txBody>
      <dsp:txXfrm>
        <a:off x="276338" y="2803685"/>
        <a:ext cx="1223798" cy="344841"/>
      </dsp:txXfrm>
    </dsp:sp>
    <dsp:sp modelId="{9F67D9FD-2738-334E-B644-4A51B6062A40}">
      <dsp:nvSpPr>
        <dsp:cNvPr id="0" name=""/>
        <dsp:cNvSpPr/>
      </dsp:nvSpPr>
      <dsp:spPr>
        <a:xfrm>
          <a:off x="276338" y="3250300"/>
          <a:ext cx="1223798" cy="344841"/>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Policy Formulation on Policing</a:t>
          </a:r>
        </a:p>
      </dsp:txBody>
      <dsp:txXfrm>
        <a:off x="276338" y="3250300"/>
        <a:ext cx="1223798" cy="344841"/>
      </dsp:txXfrm>
    </dsp:sp>
    <dsp:sp modelId="{4E2EC4C2-1895-384D-9004-FABE02234366}">
      <dsp:nvSpPr>
        <dsp:cNvPr id="0" name=""/>
        <dsp:cNvSpPr/>
      </dsp:nvSpPr>
      <dsp:spPr>
        <a:xfrm>
          <a:off x="276338" y="3696920"/>
          <a:ext cx="1223798" cy="344841"/>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Accountability/</a:t>
          </a:r>
          <a:br>
            <a:rPr lang="en-GB" sz="1000" b="1" kern="1200" dirty="0">
              <a:latin typeface="Century Gothic" panose="020B0502020202020204" pitchFamily="34" charset="0"/>
            </a:rPr>
          </a:br>
          <a:r>
            <a:rPr lang="en-GB" sz="1000" b="1" kern="1200" dirty="0">
              <a:latin typeface="Century Gothic" panose="020B0502020202020204" pitchFamily="34" charset="0"/>
            </a:rPr>
            <a:t>Governance</a:t>
          </a:r>
        </a:p>
      </dsp:txBody>
      <dsp:txXfrm>
        <a:off x="276338" y="3696920"/>
        <a:ext cx="1223798" cy="344841"/>
      </dsp:txXfrm>
    </dsp:sp>
    <dsp:sp modelId="{D6B9DFA5-3179-384C-B44F-0C3114080AE6}">
      <dsp:nvSpPr>
        <dsp:cNvPr id="0" name=""/>
        <dsp:cNvSpPr/>
      </dsp:nvSpPr>
      <dsp:spPr>
        <a:xfrm>
          <a:off x="276338" y="4123302"/>
          <a:ext cx="1223798" cy="344841"/>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Stakeholder Engagement</a:t>
          </a:r>
        </a:p>
      </dsp:txBody>
      <dsp:txXfrm>
        <a:off x="276338" y="4123302"/>
        <a:ext cx="1223798" cy="344841"/>
      </dsp:txXfrm>
    </dsp:sp>
    <dsp:sp modelId="{132FFF96-3FA0-468F-BFD1-689BD62D6941}">
      <dsp:nvSpPr>
        <dsp:cNvPr id="0" name=""/>
        <dsp:cNvSpPr/>
      </dsp:nvSpPr>
      <dsp:spPr>
        <a:xfrm>
          <a:off x="3136466" y="1723272"/>
          <a:ext cx="1044975" cy="605195"/>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Chief of Staff (Administration)</a:t>
          </a:r>
        </a:p>
      </dsp:txBody>
      <dsp:txXfrm>
        <a:off x="3136466" y="1723272"/>
        <a:ext cx="1044975" cy="605195"/>
      </dsp:txXfrm>
    </dsp:sp>
    <dsp:sp modelId="{1A247BD8-180F-1D4B-904A-702833058928}">
      <dsp:nvSpPr>
        <dsp:cNvPr id="0" name=""/>
        <dsp:cNvSpPr/>
      </dsp:nvSpPr>
      <dsp:spPr>
        <a:xfrm>
          <a:off x="2223076" y="2376313"/>
          <a:ext cx="1254234" cy="297968"/>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Focal Point: Logistics</a:t>
          </a:r>
        </a:p>
      </dsp:txBody>
      <dsp:txXfrm>
        <a:off x="2223076" y="2376313"/>
        <a:ext cx="1254234" cy="297968"/>
      </dsp:txXfrm>
    </dsp:sp>
    <dsp:sp modelId="{3E6A282E-6F7A-6347-90EE-C6E440272DEC}">
      <dsp:nvSpPr>
        <dsp:cNvPr id="0" name=""/>
        <dsp:cNvSpPr/>
      </dsp:nvSpPr>
      <dsp:spPr>
        <a:xfrm>
          <a:off x="3863167" y="2386968"/>
          <a:ext cx="1254234" cy="297968"/>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Conduct and Discipline</a:t>
          </a:r>
        </a:p>
      </dsp:txBody>
      <dsp:txXfrm>
        <a:off x="3863167" y="2386968"/>
        <a:ext cx="1254234" cy="297968"/>
      </dsp:txXfrm>
    </dsp:sp>
    <dsp:sp modelId="{25C3EFF1-1F62-494D-B91E-6B542462184A}">
      <dsp:nvSpPr>
        <dsp:cNvPr id="0" name=""/>
        <dsp:cNvSpPr/>
      </dsp:nvSpPr>
      <dsp:spPr>
        <a:xfrm>
          <a:off x="2237350" y="2808860"/>
          <a:ext cx="1254234" cy="297968"/>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Focal Point: Procurement</a:t>
          </a:r>
        </a:p>
      </dsp:txBody>
      <dsp:txXfrm>
        <a:off x="2237350" y="2808860"/>
        <a:ext cx="1254234" cy="297968"/>
      </dsp:txXfrm>
    </dsp:sp>
    <dsp:sp modelId="{494E22CC-7420-814E-9851-02EBD0906CFE}">
      <dsp:nvSpPr>
        <dsp:cNvPr id="0" name=""/>
        <dsp:cNvSpPr/>
      </dsp:nvSpPr>
      <dsp:spPr>
        <a:xfrm>
          <a:off x="3892170" y="2808860"/>
          <a:ext cx="1254234" cy="297968"/>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Human Resources</a:t>
          </a:r>
        </a:p>
      </dsp:txBody>
      <dsp:txXfrm>
        <a:off x="3892170" y="2808860"/>
        <a:ext cx="1254234" cy="297968"/>
      </dsp:txXfrm>
    </dsp:sp>
    <dsp:sp modelId="{C22BCA7E-3CF6-584F-A38C-53D34BE4A033}">
      <dsp:nvSpPr>
        <dsp:cNvPr id="0" name=""/>
        <dsp:cNvSpPr/>
      </dsp:nvSpPr>
      <dsp:spPr>
        <a:xfrm>
          <a:off x="2223076" y="3228940"/>
          <a:ext cx="1254234" cy="297968"/>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Focal Point: </a:t>
          </a:r>
          <a:br>
            <a:rPr lang="en-GB" sz="1000" b="1" kern="1200" dirty="0">
              <a:latin typeface="Century Gothic" panose="020B0502020202020204" pitchFamily="34" charset="0"/>
            </a:rPr>
          </a:br>
          <a:r>
            <a:rPr lang="en-GB" sz="1000" b="1" kern="1200" dirty="0">
              <a:latin typeface="Century Gothic" panose="020B0502020202020204" pitchFamily="34" charset="0"/>
            </a:rPr>
            <a:t>Finance</a:t>
          </a:r>
        </a:p>
      </dsp:txBody>
      <dsp:txXfrm>
        <a:off x="2223076" y="3228940"/>
        <a:ext cx="1254234" cy="297968"/>
      </dsp:txXfrm>
    </dsp:sp>
    <dsp:sp modelId="{5C2FDBF8-B9E8-B84E-8EF3-035B099E1DF2}">
      <dsp:nvSpPr>
        <dsp:cNvPr id="0" name=""/>
        <dsp:cNvSpPr/>
      </dsp:nvSpPr>
      <dsp:spPr>
        <a:xfrm>
          <a:off x="3892170" y="3228940"/>
          <a:ext cx="1254234" cy="297968"/>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Induction and Training</a:t>
          </a:r>
        </a:p>
      </dsp:txBody>
      <dsp:txXfrm>
        <a:off x="3892170" y="3228940"/>
        <a:ext cx="1254234" cy="297968"/>
      </dsp:txXfrm>
    </dsp:sp>
    <dsp:sp modelId="{2F1435FE-F64D-414E-94CB-79D2B53395B7}">
      <dsp:nvSpPr>
        <dsp:cNvPr id="0" name=""/>
        <dsp:cNvSpPr/>
      </dsp:nvSpPr>
      <dsp:spPr>
        <a:xfrm>
          <a:off x="2223076" y="3651110"/>
          <a:ext cx="1254234" cy="297968"/>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ICT</a:t>
          </a:r>
        </a:p>
      </dsp:txBody>
      <dsp:txXfrm>
        <a:off x="2223076" y="3651110"/>
        <a:ext cx="1254234" cy="297968"/>
      </dsp:txXfrm>
    </dsp:sp>
    <dsp:sp modelId="{85E932C3-CAA3-ED44-BB1A-1C97504BBB51}">
      <dsp:nvSpPr>
        <dsp:cNvPr id="0" name=""/>
        <dsp:cNvSpPr/>
      </dsp:nvSpPr>
      <dsp:spPr>
        <a:xfrm>
          <a:off x="3892170" y="3651110"/>
          <a:ext cx="1254234" cy="297968"/>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Staff Welfare</a:t>
          </a:r>
        </a:p>
      </dsp:txBody>
      <dsp:txXfrm>
        <a:off x="3892170" y="3651110"/>
        <a:ext cx="1254234" cy="297968"/>
      </dsp:txXfrm>
    </dsp:sp>
    <dsp:sp modelId="{5DF37335-0033-C74D-B757-D36897DD15FB}">
      <dsp:nvSpPr>
        <dsp:cNvPr id="0" name=""/>
        <dsp:cNvSpPr/>
      </dsp:nvSpPr>
      <dsp:spPr>
        <a:xfrm>
          <a:off x="2223076" y="4040730"/>
          <a:ext cx="1254234" cy="297968"/>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Records Management</a:t>
          </a:r>
        </a:p>
      </dsp:txBody>
      <dsp:txXfrm>
        <a:off x="2223076" y="4040730"/>
        <a:ext cx="1254234" cy="297968"/>
      </dsp:txXfrm>
    </dsp:sp>
    <dsp:sp modelId="{C091F659-30BC-43DB-9524-61D2B89EDAC9}">
      <dsp:nvSpPr>
        <dsp:cNvPr id="0" name=""/>
        <dsp:cNvSpPr/>
      </dsp:nvSpPr>
      <dsp:spPr>
        <a:xfrm>
          <a:off x="5257802" y="1669509"/>
          <a:ext cx="1029551" cy="556793"/>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Deputy PC</a:t>
          </a:r>
        </a:p>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Operations</a:t>
          </a:r>
        </a:p>
      </dsp:txBody>
      <dsp:txXfrm>
        <a:off x="5257802" y="1669509"/>
        <a:ext cx="1029551" cy="556793"/>
      </dsp:txXfrm>
    </dsp:sp>
    <dsp:sp modelId="{D6596FC4-BE3E-014E-A4DD-5697E04DA267}">
      <dsp:nvSpPr>
        <dsp:cNvPr id="0" name=""/>
        <dsp:cNvSpPr/>
      </dsp:nvSpPr>
      <dsp:spPr>
        <a:xfrm>
          <a:off x="6006561" y="2302718"/>
          <a:ext cx="1223788" cy="261882"/>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Public Safety</a:t>
          </a:r>
        </a:p>
      </dsp:txBody>
      <dsp:txXfrm>
        <a:off x="6006561" y="2302718"/>
        <a:ext cx="1223788" cy="261882"/>
      </dsp:txXfrm>
    </dsp:sp>
    <dsp:sp modelId="{25D2A9FD-6DF2-AF48-BF28-220FB33AB2AC}">
      <dsp:nvSpPr>
        <dsp:cNvPr id="0" name=""/>
        <dsp:cNvSpPr/>
      </dsp:nvSpPr>
      <dsp:spPr>
        <a:xfrm>
          <a:off x="5992908" y="2641710"/>
          <a:ext cx="1223788" cy="261882"/>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Investigations</a:t>
          </a:r>
        </a:p>
      </dsp:txBody>
      <dsp:txXfrm>
        <a:off x="5992908" y="2641710"/>
        <a:ext cx="1223788" cy="261882"/>
      </dsp:txXfrm>
    </dsp:sp>
    <dsp:sp modelId="{B71F3B81-D7EE-A945-9838-814CC08F05A9}">
      <dsp:nvSpPr>
        <dsp:cNvPr id="0" name=""/>
        <dsp:cNvSpPr/>
      </dsp:nvSpPr>
      <dsp:spPr>
        <a:xfrm>
          <a:off x="5992908" y="2970352"/>
          <a:ext cx="1223788" cy="261882"/>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Special Operations</a:t>
          </a:r>
        </a:p>
      </dsp:txBody>
      <dsp:txXfrm>
        <a:off x="5992908" y="2970352"/>
        <a:ext cx="1223788" cy="261882"/>
      </dsp:txXfrm>
    </dsp:sp>
    <dsp:sp modelId="{15A6069F-5768-5C4C-B05E-7C489EB81C03}">
      <dsp:nvSpPr>
        <dsp:cNvPr id="0" name=""/>
        <dsp:cNvSpPr/>
      </dsp:nvSpPr>
      <dsp:spPr>
        <a:xfrm>
          <a:off x="5992908" y="3299172"/>
          <a:ext cx="1223788" cy="587029"/>
        </a:xfrm>
        <a:prstGeom prst="rect">
          <a:avLst/>
        </a:prstGeom>
        <a:solidFill>
          <a:schemeClr val="accent1">
            <a:tint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Community-Oriented Policing</a:t>
          </a:r>
        </a:p>
      </dsp:txBody>
      <dsp:txXfrm>
        <a:off x="5992908" y="3299172"/>
        <a:ext cx="1223788" cy="587029"/>
      </dsp:txXfrm>
    </dsp:sp>
    <dsp:sp modelId="{2B948701-4AF1-4C9C-BCB0-32402677E3CF}">
      <dsp:nvSpPr>
        <dsp:cNvPr id="0" name=""/>
        <dsp:cNvSpPr/>
      </dsp:nvSpPr>
      <dsp:spPr>
        <a:xfrm>
          <a:off x="1763342" y="547883"/>
          <a:ext cx="1726837" cy="290315"/>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entury Gothic" panose="020B0502020202020204" pitchFamily="34" charset="0"/>
            </a:rPr>
            <a:t>Public Affairs/Outreach</a:t>
          </a:r>
        </a:p>
      </dsp:txBody>
      <dsp:txXfrm>
        <a:off x="1763342" y="547883"/>
        <a:ext cx="1726837" cy="290315"/>
      </dsp:txXfrm>
    </dsp:sp>
    <dsp:sp modelId="{1B460BD7-BB0A-1A41-B0DF-4C58841B8C7F}">
      <dsp:nvSpPr>
        <dsp:cNvPr id="0" name=""/>
        <dsp:cNvSpPr/>
      </dsp:nvSpPr>
      <dsp:spPr>
        <a:xfrm>
          <a:off x="3870377" y="533399"/>
          <a:ext cx="1734987" cy="319283"/>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Strategic Planning</a:t>
          </a:r>
        </a:p>
      </dsp:txBody>
      <dsp:txXfrm>
        <a:off x="3870377" y="533399"/>
        <a:ext cx="1734987" cy="319283"/>
      </dsp:txXfrm>
    </dsp:sp>
    <dsp:sp modelId="{EB67DB3F-EEE9-8B43-8FFE-DD6977FD38D8}">
      <dsp:nvSpPr>
        <dsp:cNvPr id="0" name=""/>
        <dsp:cNvSpPr/>
      </dsp:nvSpPr>
      <dsp:spPr>
        <a:xfrm>
          <a:off x="1763342" y="936564"/>
          <a:ext cx="1726846" cy="206435"/>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Community Engagement</a:t>
          </a:r>
        </a:p>
      </dsp:txBody>
      <dsp:txXfrm>
        <a:off x="1763342" y="936564"/>
        <a:ext cx="1726846" cy="206435"/>
      </dsp:txXfrm>
    </dsp:sp>
    <dsp:sp modelId="{6FF8DEC8-17A3-3840-A146-390F5871F6B8}">
      <dsp:nvSpPr>
        <dsp:cNvPr id="0" name=""/>
        <dsp:cNvSpPr/>
      </dsp:nvSpPr>
      <dsp:spPr>
        <a:xfrm>
          <a:off x="3870377" y="909520"/>
          <a:ext cx="1713795" cy="233481"/>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Monitoring and Evaluation</a:t>
          </a:r>
        </a:p>
      </dsp:txBody>
      <dsp:txXfrm>
        <a:off x="3870377" y="909520"/>
        <a:ext cx="1713795" cy="233481"/>
      </dsp:txXfrm>
    </dsp:sp>
    <dsp:sp modelId="{F7B9202E-F03B-6648-9EF1-BD3870347FF1}">
      <dsp:nvSpPr>
        <dsp:cNvPr id="0" name=""/>
        <dsp:cNvSpPr/>
      </dsp:nvSpPr>
      <dsp:spPr>
        <a:xfrm rot="10800000" flipV="1">
          <a:off x="1763342" y="1190520"/>
          <a:ext cx="1688515" cy="25727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Project Oversight</a:t>
          </a:r>
        </a:p>
      </dsp:txBody>
      <dsp:txXfrm rot="-10800000">
        <a:off x="1763342" y="1190520"/>
        <a:ext cx="1688515" cy="257278"/>
      </dsp:txXfrm>
    </dsp:sp>
    <dsp:sp modelId="{5A79995C-EDFA-874B-938E-A4170B39875B}">
      <dsp:nvSpPr>
        <dsp:cNvPr id="0" name=""/>
        <dsp:cNvSpPr/>
      </dsp:nvSpPr>
      <dsp:spPr>
        <a:xfrm>
          <a:off x="3870377" y="1190527"/>
          <a:ext cx="1664695" cy="257273"/>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entury Gothic" panose="020B0502020202020204" pitchFamily="34" charset="0"/>
            </a:rPr>
            <a:t>Accountability</a:t>
          </a:r>
        </a:p>
      </dsp:txBody>
      <dsp:txXfrm>
        <a:off x="3870377" y="1190527"/>
        <a:ext cx="1664695" cy="2572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633"/>
          </a:xfrm>
          <a:prstGeom prst="rect">
            <a:avLst/>
          </a:prstGeom>
        </p:spPr>
        <p:txBody>
          <a:bodyPr vert="horz" lIns="93177" tIns="46589" rIns="93177" bIns="46589" rtlCol="0"/>
          <a:lstStyle>
            <a:lvl1pPr algn="r">
              <a:defRPr sz="1200"/>
            </a:lvl1pPr>
          </a:lstStyle>
          <a:p>
            <a:fld id="{F99CC0FC-2BDE-084B-852C-86E1AEAD3E77}" type="datetimeFigureOut">
              <a:rPr lang="en-US" smtClean="0"/>
              <a:t>1/18/22</a:t>
            </a:fld>
            <a:endParaRPr lang="en-US"/>
          </a:p>
        </p:txBody>
      </p:sp>
      <p:sp>
        <p:nvSpPr>
          <p:cNvPr id="4" name="Footer Placeholder 3"/>
          <p:cNvSpPr>
            <a:spLocks noGrp="1"/>
          </p:cNvSpPr>
          <p:nvPr>
            <p:ph type="ftr" sz="quarter" idx="2"/>
          </p:nvPr>
        </p:nvSpPr>
        <p:spPr>
          <a:xfrm>
            <a:off x="0" y="9377317"/>
            <a:ext cx="2945659" cy="4936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7"/>
            <a:ext cx="2945659" cy="493633"/>
          </a:xfrm>
          <a:prstGeom prst="rect">
            <a:avLst/>
          </a:prstGeom>
        </p:spPr>
        <p:txBody>
          <a:bodyPr vert="horz" lIns="93177" tIns="46589" rIns="93177" bIns="46589" rtlCol="0" anchor="b"/>
          <a:lstStyle>
            <a:lvl1pPr algn="r">
              <a:defRPr sz="1200"/>
            </a:lvl1pPr>
          </a:lstStyle>
          <a:p>
            <a:fld id="{FB3AC4F9-24D2-0145-B7DA-012D79642C0B}" type="slidenum">
              <a:rPr lang="en-US" smtClean="0"/>
              <a:t>‹#›</a:t>
            </a:fld>
            <a:endParaRPr lang="en-US"/>
          </a:p>
        </p:txBody>
      </p:sp>
    </p:spTree>
    <p:extLst>
      <p:ext uri="{BB962C8B-B14F-4D97-AF65-F5344CB8AC3E}">
        <p14:creationId xmlns:p14="http://schemas.microsoft.com/office/powerpoint/2010/main" val="41910530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3633"/>
          </a:xfrm>
          <a:prstGeom prst="rect">
            <a:avLst/>
          </a:prstGeom>
        </p:spPr>
        <p:txBody>
          <a:bodyPr vert="horz" lIns="93177" tIns="46589" rIns="93177" bIns="46589" rtlCol="0"/>
          <a:lstStyle>
            <a:lvl1pPr algn="r">
              <a:defRPr sz="1200"/>
            </a:lvl1pPr>
          </a:lstStyle>
          <a:p>
            <a:fld id="{D99810E5-B9E1-7E45-A0FB-1A55435B13DB}" type="datetimeFigureOut">
              <a:rPr lang="en-US" smtClean="0"/>
              <a:t>1/18/22</a:t>
            </a:fld>
            <a:endParaRPr lang="en-US"/>
          </a:p>
        </p:txBody>
      </p:sp>
      <p:sp>
        <p:nvSpPr>
          <p:cNvPr id="4" name="Slide Image Placeholder 3"/>
          <p:cNvSpPr>
            <a:spLocks noGrp="1" noRot="1" noChangeAspect="1"/>
          </p:cNvSpPr>
          <p:nvPr>
            <p:ph type="sldImg" idx="2"/>
          </p:nvPr>
        </p:nvSpPr>
        <p:spPr>
          <a:xfrm>
            <a:off x="931863" y="739775"/>
            <a:ext cx="4933950" cy="37020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36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3177" tIns="46589" rIns="93177" bIns="46589" rtlCol="0" anchor="b"/>
          <a:lstStyle>
            <a:lvl1pPr algn="r">
              <a:defRPr sz="1200"/>
            </a:lvl1pPr>
          </a:lstStyle>
          <a:p>
            <a:fld id="{9642A593-4382-9548-BCBC-9AFA9F58022B}" type="slidenum">
              <a:rPr lang="en-US" smtClean="0"/>
              <a:t>‹#›</a:t>
            </a:fld>
            <a:endParaRPr lang="en-US"/>
          </a:p>
        </p:txBody>
      </p:sp>
    </p:spTree>
    <p:extLst>
      <p:ext uri="{BB962C8B-B14F-4D97-AF65-F5344CB8AC3E}">
        <p14:creationId xmlns:p14="http://schemas.microsoft.com/office/powerpoint/2010/main" val="27033898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C0776476-C927-4D07-B80B-EAF53FA02F34}"/>
              </a:ext>
            </a:extLst>
          </p:cNvPr>
          <p:cNvSpPr>
            <a:spLocks noGrp="1"/>
          </p:cNvSpPr>
          <p:nvPr>
            <p:ph type="sldNum" sz="quarter" idx="5"/>
          </p:nvPr>
        </p:nvSpPr>
        <p:spPr/>
        <p:txBody>
          <a:bodyPr/>
          <a:lstStyle/>
          <a:p>
            <a:fld id="{9642A593-4382-9548-BCBC-9AFA9F58022B}" type="slidenum">
              <a:rPr lang="en-US" smtClean="0"/>
              <a:t>0</a:t>
            </a:fld>
            <a:endParaRPr lang="en-US"/>
          </a:p>
        </p:txBody>
      </p:sp>
    </p:spTree>
    <p:extLst>
      <p:ext uri="{BB962C8B-B14F-4D97-AF65-F5344CB8AC3E}">
        <p14:creationId xmlns:p14="http://schemas.microsoft.com/office/powerpoint/2010/main" val="419082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a:t> </a:t>
            </a:r>
            <a:endParaRPr lang="en-US" sz="1200" dirty="0"/>
          </a:p>
          <a:p>
            <a:endParaRPr lang="en-GB" sz="1200" dirty="0"/>
          </a:p>
        </p:txBody>
      </p:sp>
      <p:sp>
        <p:nvSpPr>
          <p:cNvPr id="4" name="Slide Number Placeholder 3"/>
          <p:cNvSpPr>
            <a:spLocks noGrp="1"/>
          </p:cNvSpPr>
          <p:nvPr>
            <p:ph type="sldNum" sz="quarter" idx="10"/>
          </p:nvPr>
        </p:nvSpPr>
        <p:spPr/>
        <p:txBody>
          <a:bodyPr/>
          <a:lstStyle/>
          <a:p>
            <a:fld id="{9642A593-4382-9548-BCBC-9AFA9F58022B}" type="slidenum">
              <a:rPr lang="en-US" smtClean="0"/>
              <a:pPr/>
              <a:t>10</a:t>
            </a:fld>
            <a:endParaRPr lang="en-US"/>
          </a:p>
        </p:txBody>
      </p:sp>
    </p:spTree>
    <p:extLst>
      <p:ext uri="{BB962C8B-B14F-4D97-AF65-F5344CB8AC3E}">
        <p14:creationId xmlns:p14="http://schemas.microsoft.com/office/powerpoint/2010/main" val="335128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9642A593-4382-9548-BCBC-9AFA9F58022B}" type="slidenum">
              <a:rPr lang="en-US" smtClean="0"/>
              <a:pPr/>
              <a:t>11</a:t>
            </a:fld>
            <a:endParaRPr lang="en-US"/>
          </a:p>
        </p:txBody>
      </p:sp>
    </p:spTree>
    <p:extLst>
      <p:ext uri="{BB962C8B-B14F-4D97-AF65-F5344CB8AC3E}">
        <p14:creationId xmlns:p14="http://schemas.microsoft.com/office/powerpoint/2010/main" val="242079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 </a:t>
            </a:r>
          </a:p>
        </p:txBody>
      </p:sp>
      <p:sp>
        <p:nvSpPr>
          <p:cNvPr id="4" name="Slide Number Placeholder 3"/>
          <p:cNvSpPr>
            <a:spLocks noGrp="1"/>
          </p:cNvSpPr>
          <p:nvPr>
            <p:ph type="sldNum" sz="quarter" idx="10"/>
          </p:nvPr>
        </p:nvSpPr>
        <p:spPr/>
        <p:txBody>
          <a:bodyPr/>
          <a:lstStyle/>
          <a:p>
            <a:fld id="{9642A593-4382-9548-BCBC-9AFA9F58022B}" type="slidenum">
              <a:rPr lang="en-US" smtClean="0"/>
              <a:pPr/>
              <a:t>12</a:t>
            </a:fld>
            <a:endParaRPr lang="en-US"/>
          </a:p>
        </p:txBody>
      </p:sp>
    </p:spTree>
    <p:extLst>
      <p:ext uri="{BB962C8B-B14F-4D97-AF65-F5344CB8AC3E}">
        <p14:creationId xmlns:p14="http://schemas.microsoft.com/office/powerpoint/2010/main" val="28084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9642A593-4382-9548-BCBC-9AFA9F58022B}" type="slidenum">
              <a:rPr lang="en-US" smtClean="0"/>
              <a:pPr/>
              <a:t>13</a:t>
            </a:fld>
            <a:endParaRPr lang="en-US"/>
          </a:p>
        </p:txBody>
      </p:sp>
    </p:spTree>
    <p:extLst>
      <p:ext uri="{BB962C8B-B14F-4D97-AF65-F5344CB8AC3E}">
        <p14:creationId xmlns:p14="http://schemas.microsoft.com/office/powerpoint/2010/main" val="3296640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14</a:t>
            </a:fld>
            <a:endParaRPr lang="en-US"/>
          </a:p>
        </p:txBody>
      </p:sp>
    </p:spTree>
    <p:extLst>
      <p:ext uri="{BB962C8B-B14F-4D97-AF65-F5344CB8AC3E}">
        <p14:creationId xmlns:p14="http://schemas.microsoft.com/office/powerpoint/2010/main" val="3742313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42A593-4382-9548-BCBC-9AFA9F58022B}" type="slidenum">
              <a:rPr lang="en-US" smtClean="0"/>
              <a:pPr/>
              <a:t>15</a:t>
            </a:fld>
            <a:endParaRPr lang="en-US"/>
          </a:p>
        </p:txBody>
      </p:sp>
    </p:spTree>
    <p:extLst>
      <p:ext uri="{BB962C8B-B14F-4D97-AF65-F5344CB8AC3E}">
        <p14:creationId xmlns:p14="http://schemas.microsoft.com/office/powerpoint/2010/main" val="887040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9642A593-4382-9548-BCBC-9AFA9F58022B}" type="slidenum">
              <a:rPr lang="en-US" smtClean="0"/>
              <a:pPr/>
              <a:t>16</a:t>
            </a:fld>
            <a:endParaRPr lang="en-US"/>
          </a:p>
        </p:txBody>
      </p:sp>
    </p:spTree>
    <p:extLst>
      <p:ext uri="{BB962C8B-B14F-4D97-AF65-F5344CB8AC3E}">
        <p14:creationId xmlns:p14="http://schemas.microsoft.com/office/powerpoint/2010/main" val="2881226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42A593-4382-9548-BCBC-9AFA9F58022B}" type="slidenum">
              <a:rPr lang="en-US" smtClean="0"/>
              <a:pPr/>
              <a:t>17</a:t>
            </a:fld>
            <a:endParaRPr lang="en-US"/>
          </a:p>
        </p:txBody>
      </p:sp>
    </p:spTree>
    <p:extLst>
      <p:ext uri="{BB962C8B-B14F-4D97-AF65-F5344CB8AC3E}">
        <p14:creationId xmlns:p14="http://schemas.microsoft.com/office/powerpoint/2010/main" val="352880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9642A593-4382-9548-BCBC-9AFA9F58022B}" type="slidenum">
              <a:rPr lang="en-US" smtClean="0"/>
              <a:pPr/>
              <a:t>2</a:t>
            </a:fld>
            <a:endParaRPr lang="en-US"/>
          </a:p>
        </p:txBody>
      </p:sp>
    </p:spTree>
    <p:extLst>
      <p:ext uri="{BB962C8B-B14F-4D97-AF65-F5344CB8AC3E}">
        <p14:creationId xmlns:p14="http://schemas.microsoft.com/office/powerpoint/2010/main" val="237473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9642A593-4382-9548-BCBC-9AFA9F58022B}" type="slidenum">
              <a:rPr lang="en-US" smtClean="0"/>
              <a:pPr/>
              <a:t>3</a:t>
            </a:fld>
            <a:endParaRPr lang="en-US"/>
          </a:p>
        </p:txBody>
      </p:sp>
    </p:spTree>
    <p:extLst>
      <p:ext uri="{BB962C8B-B14F-4D97-AF65-F5344CB8AC3E}">
        <p14:creationId xmlns:p14="http://schemas.microsoft.com/office/powerpoint/2010/main" val="3934813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r>
              <a:rPr lang="en-GB" sz="1200" dirty="0"/>
              <a:t> </a:t>
            </a:r>
          </a:p>
        </p:txBody>
      </p:sp>
      <p:sp>
        <p:nvSpPr>
          <p:cNvPr id="4" name="Slide Number Placeholder 3"/>
          <p:cNvSpPr>
            <a:spLocks noGrp="1"/>
          </p:cNvSpPr>
          <p:nvPr>
            <p:ph type="sldNum" sz="quarter" idx="10"/>
          </p:nvPr>
        </p:nvSpPr>
        <p:spPr/>
        <p:txBody>
          <a:bodyPr/>
          <a:lstStyle/>
          <a:p>
            <a:fld id="{9642A593-4382-9548-BCBC-9AFA9F58022B}" type="slidenum">
              <a:rPr lang="en-US" smtClean="0"/>
              <a:pPr/>
              <a:t>4</a:t>
            </a:fld>
            <a:endParaRPr lang="en-US"/>
          </a:p>
        </p:txBody>
      </p:sp>
    </p:spTree>
    <p:extLst>
      <p:ext uri="{BB962C8B-B14F-4D97-AF65-F5344CB8AC3E}">
        <p14:creationId xmlns:p14="http://schemas.microsoft.com/office/powerpoint/2010/main" val="136413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1AB553-4C9A-44C6-A4FB-D4F0CA60762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1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endParaRPr lang="en-US" dirty="0"/>
          </a:p>
        </p:txBody>
      </p:sp>
      <p:sp>
        <p:nvSpPr>
          <p:cNvPr id="4" name="Slide Number Placeholder 3"/>
          <p:cNvSpPr>
            <a:spLocks noGrp="1"/>
          </p:cNvSpPr>
          <p:nvPr>
            <p:ph type="sldNum" sz="quarter" idx="10"/>
          </p:nvPr>
        </p:nvSpPr>
        <p:spPr/>
        <p:txBody>
          <a:bodyPr/>
          <a:lstStyle/>
          <a:p>
            <a:fld id="{9642A593-4382-9548-BCBC-9AFA9F58022B}" type="slidenum">
              <a:rPr lang="en-US" smtClean="0"/>
              <a:t>6</a:t>
            </a:fld>
            <a:endParaRPr lang="en-US"/>
          </a:p>
        </p:txBody>
      </p:sp>
    </p:spTree>
    <p:extLst>
      <p:ext uri="{BB962C8B-B14F-4D97-AF65-F5344CB8AC3E}">
        <p14:creationId xmlns:p14="http://schemas.microsoft.com/office/powerpoint/2010/main" val="270858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642A593-4382-9548-BCBC-9AFA9F58022B}" type="slidenum">
              <a:rPr lang="en-US" smtClean="0"/>
              <a:t>7</a:t>
            </a:fld>
            <a:endParaRPr lang="en-US"/>
          </a:p>
        </p:txBody>
      </p:sp>
    </p:spTree>
    <p:extLst>
      <p:ext uri="{BB962C8B-B14F-4D97-AF65-F5344CB8AC3E}">
        <p14:creationId xmlns:p14="http://schemas.microsoft.com/office/powerpoint/2010/main" val="109713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42A593-4382-9548-BCBC-9AFA9F58022B}" type="slidenum">
              <a:rPr lang="en-US" smtClean="0"/>
              <a:t>8</a:t>
            </a:fld>
            <a:endParaRPr lang="en-US"/>
          </a:p>
        </p:txBody>
      </p:sp>
    </p:spTree>
    <p:extLst>
      <p:ext uri="{BB962C8B-B14F-4D97-AF65-F5344CB8AC3E}">
        <p14:creationId xmlns:p14="http://schemas.microsoft.com/office/powerpoint/2010/main" val="132594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10"/>
          </p:nvPr>
        </p:nvSpPr>
        <p:spPr/>
        <p:txBody>
          <a:bodyPr/>
          <a:lstStyle/>
          <a:p>
            <a:fld id="{9642A593-4382-9548-BCBC-9AFA9F58022B}" type="slidenum">
              <a:rPr lang="en-US" smtClean="0"/>
              <a:pPr/>
              <a:t>9</a:t>
            </a:fld>
            <a:endParaRPr lang="en-US"/>
          </a:p>
        </p:txBody>
      </p:sp>
    </p:spTree>
    <p:extLst>
      <p:ext uri="{BB962C8B-B14F-4D97-AF65-F5344CB8AC3E}">
        <p14:creationId xmlns:p14="http://schemas.microsoft.com/office/powerpoint/2010/main" val="272177667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F9CB33-BC38-F34E-986A-ED85C461E633}"/>
              </a:ext>
            </a:extLst>
          </p:cNvPr>
          <p:cNvSpPr/>
          <p:nvPr userDrawn="1"/>
        </p:nvSpPr>
        <p:spPr>
          <a:xfrm>
            <a:off x="960329" y="2667000"/>
            <a:ext cx="7223342" cy="1977390"/>
          </a:xfrm>
          <a:prstGeom prst="rect">
            <a:avLst/>
          </a:prstGeom>
        </p:spPr>
      </p:sp>
      <p:sp>
        <p:nvSpPr>
          <p:cNvPr id="9" name="Text Box 7">
            <a:extLst>
              <a:ext uri="{FF2B5EF4-FFF2-40B4-BE49-F238E27FC236}">
                <a16:creationId xmlns:a16="http://schemas.microsoft.com/office/drawing/2014/main" id="{465AF945-5AA6-5C4E-9357-48D7D4A76498}"/>
              </a:ext>
            </a:extLst>
          </p:cNvPr>
          <p:cNvSpPr txBox="1"/>
          <p:nvPr userDrawn="1"/>
        </p:nvSpPr>
        <p:spPr>
          <a:xfrm>
            <a:off x="2971800" y="2893858"/>
            <a:ext cx="2527753" cy="13092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6600" spc="300" dirty="0">
                <a:solidFill>
                  <a:srgbClr val="002060"/>
                </a:solidFill>
                <a:effectLst/>
                <a:latin typeface="Century Gothic"/>
                <a:ea typeface="Calibri"/>
                <a:cs typeface="Century Gothic"/>
              </a:rPr>
              <a:t>2</a:t>
            </a:r>
            <a:endParaRPr lang="en-US" sz="6600" spc="300" dirty="0">
              <a:effectLst/>
              <a:latin typeface="Century Gothic"/>
              <a:ea typeface="Calibri"/>
              <a:cs typeface="Century Gothic"/>
            </a:endParaRPr>
          </a:p>
        </p:txBody>
      </p:sp>
      <p:sp>
        <p:nvSpPr>
          <p:cNvPr id="10" name="Text Box 8">
            <a:extLst>
              <a:ext uri="{FF2B5EF4-FFF2-40B4-BE49-F238E27FC236}">
                <a16:creationId xmlns:a16="http://schemas.microsoft.com/office/drawing/2014/main" id="{7B3A8CBA-A5BD-0247-8F6D-B1F1B9AD6855}"/>
              </a:ext>
            </a:extLst>
          </p:cNvPr>
          <p:cNvSpPr txBox="1"/>
          <p:nvPr userDrawn="1"/>
        </p:nvSpPr>
        <p:spPr>
          <a:xfrm>
            <a:off x="1188929" y="3466648"/>
            <a:ext cx="2112948" cy="478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solidFill>
                  <a:srgbClr val="003399"/>
                </a:solidFill>
                <a:latin typeface="Century Gothic"/>
                <a:ea typeface="Calibri"/>
                <a:cs typeface="Century Gothic"/>
              </a:rPr>
              <a:t>STM Lesson</a:t>
            </a:r>
            <a:endParaRPr lang="en-US" sz="2400" dirty="0">
              <a:solidFill>
                <a:srgbClr val="003399"/>
              </a:solidFill>
              <a:effectLst/>
              <a:latin typeface="Century Gothic"/>
              <a:ea typeface="Calibri"/>
              <a:cs typeface="Century Gothic"/>
            </a:endParaRPr>
          </a:p>
        </p:txBody>
      </p:sp>
      <p:cxnSp>
        <p:nvCxnSpPr>
          <p:cNvPr id="11" name="Straight Connector 10">
            <a:extLst>
              <a:ext uri="{FF2B5EF4-FFF2-40B4-BE49-F238E27FC236}">
                <a16:creationId xmlns:a16="http://schemas.microsoft.com/office/drawing/2014/main" id="{70FAE597-FB7E-0D42-A38D-20BF269F5928}"/>
              </a:ext>
            </a:extLst>
          </p:cNvPr>
          <p:cNvCxnSpPr/>
          <p:nvPr userDrawn="1"/>
        </p:nvCxnSpPr>
        <p:spPr>
          <a:xfrm>
            <a:off x="1158971" y="4030406"/>
            <a:ext cx="6907321" cy="0"/>
          </a:xfrm>
          <a:prstGeom prst="line">
            <a:avLst/>
          </a:prstGeom>
          <a:ln w="12700">
            <a:solidFill>
              <a:srgbClr val="5B92E5"/>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0331874-25C1-B74A-9FDF-1BC539D72E9E}"/>
              </a:ext>
            </a:extLst>
          </p:cNvPr>
          <p:cNvSpPr/>
          <p:nvPr userDrawn="1"/>
        </p:nvSpPr>
        <p:spPr>
          <a:xfrm>
            <a:off x="-10886" y="-14261"/>
            <a:ext cx="9154886" cy="152400"/>
          </a:xfrm>
          <a:prstGeom prst="rect">
            <a:avLst/>
          </a:prstGeom>
          <a:solidFill>
            <a:srgbClr val="5B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12337F3-9E26-224F-ABE7-FDA357FF0807}"/>
              </a:ext>
            </a:extLst>
          </p:cNvPr>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7500" r="17500"/>
          <a:stretch/>
        </p:blipFill>
        <p:spPr>
          <a:xfrm>
            <a:off x="5715000" y="1835172"/>
            <a:ext cx="2438246" cy="2110021"/>
          </a:xfrm>
          <a:prstGeom prst="rect">
            <a:avLst/>
          </a:prstGeom>
        </p:spPr>
      </p:pic>
      <p:sp>
        <p:nvSpPr>
          <p:cNvPr id="4" name="Date Placeholder 3"/>
          <p:cNvSpPr>
            <a:spLocks noGrp="1"/>
          </p:cNvSpPr>
          <p:nvPr>
            <p:ph type="dt" sz="half" idx="10"/>
          </p:nvPr>
        </p:nvSpPr>
        <p:spPr>
          <a:xfrm>
            <a:off x="457200" y="6356350"/>
            <a:ext cx="1371600" cy="365125"/>
          </a:xfrm>
          <a:prstGeom prst="rect">
            <a:avLst/>
          </a:prstGeom>
        </p:spPr>
        <p:txBody>
          <a:bodyPr/>
          <a:lstStyle/>
          <a:p>
            <a:fld id="{8DB24B31-ACE0-F547-8C2A-5E53FD9CD1DC}" type="datetime1">
              <a:rPr lang="en-US" smtClean="0"/>
              <a:t>1/18/22</a:t>
            </a:fld>
            <a:endParaRPr lang="en-US" dirty="0"/>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sp>
        <p:nvSpPr>
          <p:cNvPr id="2" name="Rectangle 1">
            <a:extLst>
              <a:ext uri="{FF2B5EF4-FFF2-40B4-BE49-F238E27FC236}">
                <a16:creationId xmlns:a16="http://schemas.microsoft.com/office/drawing/2014/main" id="{C53AF412-E7BF-B849-BF04-1E2D17A809B2}"/>
              </a:ext>
            </a:extLst>
          </p:cNvPr>
          <p:cNvSpPr/>
          <p:nvPr userDrawn="1"/>
        </p:nvSpPr>
        <p:spPr>
          <a:xfrm>
            <a:off x="2286000" y="6403423"/>
            <a:ext cx="4502426" cy="31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580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C83F7A-29E4-F045-AC12-411FDACB4997}" type="datetime1">
              <a:rPr lang="en-US" smtClean="0"/>
              <a:t>1/18/22</a:t>
            </a:fld>
            <a:endParaRPr lang="en-US"/>
          </a:p>
        </p:txBody>
      </p:sp>
      <p:sp>
        <p:nvSpPr>
          <p:cNvPr id="6" name="Footer Placeholder 5"/>
          <p:cNvSpPr>
            <a:spLocks noGrp="1"/>
          </p:cNvSpPr>
          <p:nvPr>
            <p:ph type="ftr" sz="quarter" idx="11"/>
          </p:nvPr>
        </p:nvSpPr>
        <p:spPr>
          <a:xfrm>
            <a:off x="2171700" y="6356350"/>
            <a:ext cx="4800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1352029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B9B594-1210-B948-8D31-3B544F5D6C5B}" type="datetime1">
              <a:rPr lang="en-US" smtClean="0"/>
              <a:t>1/18/22</a:t>
            </a:fld>
            <a:endParaRPr lang="en-US"/>
          </a:p>
        </p:txBody>
      </p:sp>
      <p:sp>
        <p:nvSpPr>
          <p:cNvPr id="6" name="Footer Placeholder 5"/>
          <p:cNvSpPr>
            <a:spLocks noGrp="1"/>
          </p:cNvSpPr>
          <p:nvPr>
            <p:ph type="ftr" sz="quarter" idx="11"/>
          </p:nvPr>
        </p:nvSpPr>
        <p:spPr>
          <a:xfrm>
            <a:off x="2171700" y="6356350"/>
            <a:ext cx="4800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3429288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2FE951-9F77-0E47-911C-86FD149859FA}" type="datetime1">
              <a:rPr lang="en-US" smtClean="0"/>
              <a:t>1/18/22</a:t>
            </a:fld>
            <a:endParaRPr lang="en-US"/>
          </a:p>
        </p:txBody>
      </p:sp>
      <p:sp>
        <p:nvSpPr>
          <p:cNvPr id="5" name="Footer Placeholder 4"/>
          <p:cNvSpPr>
            <a:spLocks noGrp="1"/>
          </p:cNvSpPr>
          <p:nvPr>
            <p:ph type="ftr" sz="quarter" idx="11"/>
          </p:nvPr>
        </p:nvSpPr>
        <p:spPr>
          <a:xfrm>
            <a:off x="2171700" y="6356350"/>
            <a:ext cx="4800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1749636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1691BD-A017-2F4A-8C9F-18B6D335A2E7}" type="datetime1">
              <a:rPr lang="en-US" smtClean="0"/>
              <a:t>1/18/22</a:t>
            </a:fld>
            <a:endParaRPr lang="en-US"/>
          </a:p>
        </p:txBody>
      </p:sp>
      <p:sp>
        <p:nvSpPr>
          <p:cNvPr id="5" name="Footer Placeholder 4"/>
          <p:cNvSpPr>
            <a:spLocks noGrp="1"/>
          </p:cNvSpPr>
          <p:nvPr>
            <p:ph type="ftr" sz="quarter" idx="11"/>
          </p:nvPr>
        </p:nvSpPr>
        <p:spPr>
          <a:xfrm>
            <a:off x="2171700" y="6356350"/>
            <a:ext cx="4800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3410444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171700" y="6356350"/>
            <a:ext cx="4800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421036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79278"/>
          </a:xfrm>
          <a:prstGeom prst="rect">
            <a:avLst/>
          </a:prstGeom>
        </p:spPr>
        <p:txBody>
          <a:bodyPr/>
          <a:lstStyle>
            <a:lvl1pPr>
              <a:defRPr lang="en-US" sz="3200" b="1" kern="1200" dirty="0">
                <a:solidFill>
                  <a:srgbClr val="002060"/>
                </a:solidFill>
                <a:latin typeface="Century Gothic"/>
                <a:ea typeface="Calibri"/>
                <a:cs typeface="Century Gothic"/>
              </a:defRPr>
            </a:lvl1pPr>
          </a:lstStyle>
          <a:p>
            <a:r>
              <a:rPr lang="en-US" dirty="0"/>
              <a:t>Click to edit Master title style</a:t>
            </a:r>
          </a:p>
        </p:txBody>
      </p:sp>
      <p:sp>
        <p:nvSpPr>
          <p:cNvPr id="3" name="Content Placeholder 2"/>
          <p:cNvSpPr>
            <a:spLocks noGrp="1"/>
          </p:cNvSpPr>
          <p:nvPr>
            <p:ph idx="1"/>
          </p:nvPr>
        </p:nvSpPr>
        <p:spPr>
          <a:xfrm>
            <a:off x="724729" y="1738830"/>
            <a:ext cx="7694542" cy="4144963"/>
          </a:xfrm>
          <a:prstGeom prst="rect">
            <a:avLst/>
          </a:prstGeom>
        </p:spPr>
        <p:txBody>
          <a:bodyPr/>
          <a:lstStyle>
            <a:lvl1pPr marL="0" indent="0" algn="ctr">
              <a:buNone/>
              <a:defRPr sz="2400">
                <a:solidFill>
                  <a:srgbClr val="8D9C36"/>
                </a:solidFill>
                <a:latin typeface="Century Gothic" panose="020B0502020202020204" pitchFamily="34" charset="0"/>
              </a:defRPr>
            </a:lvl1pPr>
            <a:lvl2pPr algn="ctr">
              <a:defRPr>
                <a:latin typeface="Century Gothic" panose="020B0502020202020204" pitchFamily="34" charset="0"/>
              </a:defRPr>
            </a:lvl2pPr>
            <a:lvl3pPr algn="ctr">
              <a:defRPr>
                <a:latin typeface="Century Gothic" panose="020B0502020202020204" pitchFamily="34" charset="0"/>
              </a:defRPr>
            </a:lvl3pPr>
            <a:lvl4pPr algn="ctr">
              <a:defRPr>
                <a:latin typeface="Century Gothic" panose="020B0502020202020204" pitchFamily="34" charset="0"/>
              </a:defRPr>
            </a:lvl4pPr>
            <a:lvl5pPr algn="ctr">
              <a:defRPr>
                <a:latin typeface="Century Gothic" panose="020B0502020202020204" pitchFamily="34" charset="0"/>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cxnSp>
        <p:nvCxnSpPr>
          <p:cNvPr id="7" name="Straight Connector 6">
            <a:extLst>
              <a:ext uri="{FF2B5EF4-FFF2-40B4-BE49-F238E27FC236}">
                <a16:creationId xmlns:a16="http://schemas.microsoft.com/office/drawing/2014/main" id="{C1A3202A-C734-5445-9298-B11875F8ECDB}"/>
              </a:ext>
            </a:extLst>
          </p:cNvPr>
          <p:cNvCxnSpPr>
            <a:cxnSpLocks/>
          </p:cNvCxnSpPr>
          <p:nvPr userDrawn="1"/>
        </p:nvCxnSpPr>
        <p:spPr>
          <a:xfrm>
            <a:off x="495300" y="1219200"/>
            <a:ext cx="8153400" cy="0"/>
          </a:xfrm>
          <a:prstGeom prst="line">
            <a:avLst/>
          </a:prstGeom>
          <a:ln>
            <a:solidFill>
              <a:srgbClr val="5B92E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D33045F-0348-BE40-8945-73D21EA4B302}"/>
              </a:ext>
            </a:extLst>
          </p:cNvPr>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7500" r="17500"/>
          <a:stretch/>
        </p:blipFill>
        <p:spPr>
          <a:xfrm>
            <a:off x="7901851" y="457200"/>
            <a:ext cx="784949" cy="679283"/>
          </a:xfrm>
          <a:prstGeom prst="rect">
            <a:avLst/>
          </a:prstGeom>
        </p:spPr>
      </p:pic>
    </p:spTree>
    <p:extLst>
      <p:ext uri="{BB962C8B-B14F-4D97-AF65-F5344CB8AC3E}">
        <p14:creationId xmlns:p14="http://schemas.microsoft.com/office/powerpoint/2010/main" val="714377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162800" cy="960437"/>
          </a:xfrm>
          <a:prstGeom prst="rect">
            <a:avLst/>
          </a:prstGeom>
        </p:spPr>
        <p:txBody>
          <a:bodyPr anchor="b"/>
          <a:lstStyle>
            <a:lvl1pPr algn="l">
              <a:lnSpc>
                <a:spcPts val="3440"/>
              </a:lnSpc>
              <a:defRPr lang="en-US" sz="3200" b="1" kern="1200" dirty="0">
                <a:solidFill>
                  <a:srgbClr val="002060"/>
                </a:solidFill>
                <a:latin typeface="Century Gothic"/>
                <a:ea typeface="Calibri"/>
                <a:cs typeface="Century Gothic"/>
              </a:defRPr>
            </a:lvl1pPr>
          </a:lstStyle>
          <a:p>
            <a:r>
              <a:rPr lang="en-US" dirty="0"/>
              <a:t>Click to edit Master title style testing with two lines</a:t>
            </a:r>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cxnSp>
        <p:nvCxnSpPr>
          <p:cNvPr id="9" name="Straight Connector 8">
            <a:extLst>
              <a:ext uri="{FF2B5EF4-FFF2-40B4-BE49-F238E27FC236}">
                <a16:creationId xmlns:a16="http://schemas.microsoft.com/office/drawing/2014/main" id="{A566B35E-4D4B-6E49-A0CE-ACC14BAC9034}"/>
              </a:ext>
            </a:extLst>
          </p:cNvPr>
          <p:cNvCxnSpPr>
            <a:cxnSpLocks/>
          </p:cNvCxnSpPr>
          <p:nvPr userDrawn="1"/>
        </p:nvCxnSpPr>
        <p:spPr>
          <a:xfrm>
            <a:off x="495300" y="1524000"/>
            <a:ext cx="8153400" cy="0"/>
          </a:xfrm>
          <a:prstGeom prst="line">
            <a:avLst/>
          </a:prstGeom>
          <a:ln>
            <a:solidFill>
              <a:srgbClr val="5B92E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99CB307-A3B2-6A4C-BBA9-84673B7A1241}"/>
              </a:ext>
            </a:extLst>
          </p:cNvPr>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7500" r="17500"/>
          <a:stretch/>
        </p:blipFill>
        <p:spPr>
          <a:xfrm>
            <a:off x="7901851" y="685800"/>
            <a:ext cx="784949" cy="679283"/>
          </a:xfrm>
          <a:prstGeom prst="rect">
            <a:avLst/>
          </a:prstGeom>
        </p:spPr>
      </p:pic>
      <p:sp>
        <p:nvSpPr>
          <p:cNvPr id="12" name="Content Placeholder 11">
            <a:extLst>
              <a:ext uri="{FF2B5EF4-FFF2-40B4-BE49-F238E27FC236}">
                <a16:creationId xmlns:a16="http://schemas.microsoft.com/office/drawing/2014/main" id="{8E9B863C-C33C-F94A-B8E9-9DAC0AE85D76}"/>
              </a:ext>
            </a:extLst>
          </p:cNvPr>
          <p:cNvSpPr>
            <a:spLocks noGrp="1"/>
          </p:cNvSpPr>
          <p:nvPr>
            <p:ph sz="quarter" idx="13"/>
          </p:nvPr>
        </p:nvSpPr>
        <p:spPr>
          <a:xfrm>
            <a:off x="553244" y="1981200"/>
            <a:ext cx="8037513" cy="3962400"/>
          </a:xfrm>
          <a:prstGeom prst="rect">
            <a:avLst/>
          </a:prstGeom>
        </p:spPr>
        <p:txBody>
          <a:bodyPr/>
          <a:lstStyle>
            <a:lvl1pPr marL="342900" indent="-342900">
              <a:buFont typeface="Wingdings" pitchFamily="2" charset="2"/>
              <a:buChar char="§"/>
              <a:defRPr sz="2800">
                <a:solidFill>
                  <a:schemeClr val="tx1">
                    <a:lumMod val="75000"/>
                    <a:lumOff val="25000"/>
                  </a:schemeClr>
                </a:solidFill>
                <a:latin typeface="Century Gothic" panose="020B0502020202020204" pitchFamily="34" charset="0"/>
              </a:defRPr>
            </a:lvl1pPr>
            <a:lvl2pPr marL="742950" indent="-285750">
              <a:buFont typeface="Wingdings" pitchFamily="2" charset="2"/>
              <a:buChar char="§"/>
              <a:defRPr sz="2400">
                <a:solidFill>
                  <a:schemeClr val="tx1">
                    <a:lumMod val="75000"/>
                    <a:lumOff val="25000"/>
                  </a:schemeClr>
                </a:solidFill>
                <a:latin typeface="Century Gothic" panose="020B0502020202020204" pitchFamily="34" charset="0"/>
              </a:defRPr>
            </a:lvl2pPr>
            <a:lvl3pPr marL="1143000" indent="-228600">
              <a:buFont typeface="Wingdings" pitchFamily="2" charset="2"/>
              <a:buChar char="§"/>
              <a:defRPr sz="2000">
                <a:solidFill>
                  <a:schemeClr val="tx1">
                    <a:lumMod val="75000"/>
                    <a:lumOff val="25000"/>
                  </a:schemeClr>
                </a:solidFill>
                <a:latin typeface="Century Gothic" panose="020B0502020202020204" pitchFamily="34" charset="0"/>
              </a:defRPr>
            </a:lvl3pPr>
            <a:lvl4pPr marL="1600200" indent="-228600">
              <a:buFont typeface="Wingdings" pitchFamily="2" charset="2"/>
              <a:buChar char="§"/>
              <a:defRPr sz="1800">
                <a:solidFill>
                  <a:schemeClr val="tx1">
                    <a:lumMod val="75000"/>
                    <a:lumOff val="25000"/>
                  </a:schemeClr>
                </a:solidFill>
                <a:latin typeface="Century Gothic" panose="020B0502020202020204" pitchFamily="34" charset="0"/>
              </a:defRPr>
            </a:lvl4pPr>
            <a:lvl5pPr marL="2057400" indent="-228600">
              <a:buFont typeface="Wingdings" pitchFamily="2" charset="2"/>
              <a:buChar char="§"/>
              <a:defRPr sz="1800">
                <a:solidFill>
                  <a:schemeClr val="tx1">
                    <a:lumMod val="75000"/>
                    <a:lumOff val="25000"/>
                  </a:schemeClr>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71DDBA55-8487-EE4D-A6EA-20D48F36DE31}"/>
              </a:ext>
            </a:extLst>
          </p:cNvPr>
          <p:cNvSpPr>
            <a:spLocks noGrp="1"/>
          </p:cNvSpPr>
          <p:nvPr>
            <p:ph type="ftr" sz="quarter" idx="3"/>
          </p:nvPr>
        </p:nvSpPr>
        <p:spPr>
          <a:xfrm>
            <a:off x="2171700" y="6356350"/>
            <a:ext cx="480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chemeClr val="bg1">
                    <a:lumMod val="75000"/>
                  </a:schemeClr>
                </a:solidFill>
                <a:latin typeface="Century Gothic"/>
                <a:cs typeface="Century Gothic"/>
              </a:rPr>
              <a:t>Specialized Training Materials for United Nations Police 2021</a:t>
            </a:r>
            <a:endParaRPr lang="en-US" dirty="0">
              <a:solidFill>
                <a:schemeClr val="bg1">
                  <a:lumMod val="75000"/>
                </a:schemeClr>
              </a:solidFill>
            </a:endParaRPr>
          </a:p>
        </p:txBody>
      </p:sp>
    </p:spTree>
    <p:extLst>
      <p:ext uri="{BB962C8B-B14F-4D97-AF65-F5344CB8AC3E}">
        <p14:creationId xmlns:p14="http://schemas.microsoft.com/office/powerpoint/2010/main" val="1169765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162800" cy="960437"/>
          </a:xfrm>
          <a:prstGeom prst="rect">
            <a:avLst/>
          </a:prstGeom>
        </p:spPr>
        <p:txBody>
          <a:bodyPr anchor="b"/>
          <a:lstStyle>
            <a:lvl1pPr algn="l">
              <a:lnSpc>
                <a:spcPts val="3440"/>
              </a:lnSpc>
              <a:defRPr lang="en-US" sz="3200" b="1" kern="1200" dirty="0">
                <a:solidFill>
                  <a:srgbClr val="002060"/>
                </a:solidFill>
                <a:latin typeface="Century Gothic"/>
                <a:ea typeface="Calibri"/>
                <a:cs typeface="Century Gothic"/>
              </a:defRPr>
            </a:lvl1pPr>
          </a:lstStyle>
          <a:p>
            <a:r>
              <a:rPr lang="en-US" dirty="0"/>
              <a:t>Click to edit Master title style testing with two lines</a:t>
            </a:r>
          </a:p>
        </p:txBody>
      </p:sp>
      <p:sp>
        <p:nvSpPr>
          <p:cNvPr id="5" name="Footer Placeholder 4"/>
          <p:cNvSpPr>
            <a:spLocks noGrp="1"/>
          </p:cNvSpPr>
          <p:nvPr>
            <p:ph type="ftr" sz="quarter" idx="11"/>
          </p:nvPr>
        </p:nvSpPr>
        <p:spPr>
          <a:xfrm>
            <a:off x="2171700" y="6356350"/>
            <a:ext cx="4800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cxnSp>
        <p:nvCxnSpPr>
          <p:cNvPr id="9" name="Straight Connector 8">
            <a:extLst>
              <a:ext uri="{FF2B5EF4-FFF2-40B4-BE49-F238E27FC236}">
                <a16:creationId xmlns:a16="http://schemas.microsoft.com/office/drawing/2014/main" id="{A566B35E-4D4B-6E49-A0CE-ACC14BAC9034}"/>
              </a:ext>
            </a:extLst>
          </p:cNvPr>
          <p:cNvCxnSpPr>
            <a:cxnSpLocks/>
          </p:cNvCxnSpPr>
          <p:nvPr userDrawn="1"/>
        </p:nvCxnSpPr>
        <p:spPr>
          <a:xfrm>
            <a:off x="495300" y="1524000"/>
            <a:ext cx="8153400" cy="0"/>
          </a:xfrm>
          <a:prstGeom prst="line">
            <a:avLst/>
          </a:prstGeom>
          <a:ln>
            <a:solidFill>
              <a:srgbClr val="5B92E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99CB307-A3B2-6A4C-BBA9-84673B7A1241}"/>
              </a:ext>
            </a:extLst>
          </p:cNvPr>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7500" r="17500"/>
          <a:stretch/>
        </p:blipFill>
        <p:spPr>
          <a:xfrm>
            <a:off x="7901851" y="616117"/>
            <a:ext cx="784949" cy="679283"/>
          </a:xfrm>
          <a:prstGeom prst="rect">
            <a:avLst/>
          </a:prstGeom>
        </p:spPr>
      </p:pic>
      <p:cxnSp>
        <p:nvCxnSpPr>
          <p:cNvPr id="15" name="Straight Connector 14">
            <a:extLst>
              <a:ext uri="{FF2B5EF4-FFF2-40B4-BE49-F238E27FC236}">
                <a16:creationId xmlns:a16="http://schemas.microsoft.com/office/drawing/2014/main" id="{1532C3DD-1AC8-B949-9C74-6022F088CEDE}"/>
              </a:ext>
            </a:extLst>
          </p:cNvPr>
          <p:cNvCxnSpPr/>
          <p:nvPr userDrawn="1"/>
        </p:nvCxnSpPr>
        <p:spPr>
          <a:xfrm>
            <a:off x="609600" y="2286000"/>
            <a:ext cx="3581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DFBAC67-90A2-714D-AE76-2E41F2164A68}"/>
              </a:ext>
            </a:extLst>
          </p:cNvPr>
          <p:cNvSpPr>
            <a:spLocks noGrp="1"/>
          </p:cNvSpPr>
          <p:nvPr>
            <p:ph sz="quarter" idx="13"/>
          </p:nvPr>
        </p:nvSpPr>
        <p:spPr>
          <a:xfrm>
            <a:off x="609600" y="2438400"/>
            <a:ext cx="3505200" cy="533400"/>
          </a:xfrm>
          <a:prstGeom prst="rect">
            <a:avLst/>
          </a:prstGeom>
        </p:spPr>
        <p:txBody>
          <a:bodyPr/>
          <a:lstStyle>
            <a:lvl1pPr marL="0" indent="0">
              <a:buNone/>
              <a:defRPr sz="16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p:txBody>
      </p:sp>
      <p:sp>
        <p:nvSpPr>
          <p:cNvPr id="20" name="Content Placeholder 3">
            <a:extLst>
              <a:ext uri="{FF2B5EF4-FFF2-40B4-BE49-F238E27FC236}">
                <a16:creationId xmlns:a16="http://schemas.microsoft.com/office/drawing/2014/main" id="{E68746A1-AE47-2643-B03D-1343ED23D8E0}"/>
              </a:ext>
            </a:extLst>
          </p:cNvPr>
          <p:cNvSpPr>
            <a:spLocks noGrp="1"/>
          </p:cNvSpPr>
          <p:nvPr>
            <p:ph sz="quarter" idx="16"/>
          </p:nvPr>
        </p:nvSpPr>
        <p:spPr>
          <a:xfrm>
            <a:off x="5012635" y="2438400"/>
            <a:ext cx="3505200" cy="533400"/>
          </a:xfrm>
          <a:prstGeom prst="rect">
            <a:avLst/>
          </a:prstGeom>
        </p:spPr>
        <p:txBody>
          <a:bodyPr/>
          <a:lstStyle>
            <a:lvl1pPr marL="285750" indent="-285750">
              <a:buFont typeface="Wingdings" pitchFamily="2" charset="2"/>
              <a:buChar char="§"/>
              <a:defRPr sz="16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798305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37DDDE-7C8D-4B40-B70F-4C9D569D2491}" type="datetime1">
              <a:rPr lang="en-US" smtClean="0"/>
              <a:t>1/18/22</a:t>
            </a:fld>
            <a:endParaRPr lang="en-US"/>
          </a:p>
        </p:txBody>
      </p:sp>
      <p:sp>
        <p:nvSpPr>
          <p:cNvPr id="5" name="Footer Placeholder 4"/>
          <p:cNvSpPr>
            <a:spLocks noGrp="1"/>
          </p:cNvSpPr>
          <p:nvPr>
            <p:ph type="ftr" sz="quarter" idx="11"/>
          </p:nvPr>
        </p:nvSpPr>
        <p:spPr>
          <a:xfrm>
            <a:off x="2171700" y="6356350"/>
            <a:ext cx="4800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824523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F4C7B3-C942-824B-A87A-343F2FEC0D13}" type="datetime1">
              <a:rPr lang="en-US" smtClean="0"/>
              <a:t>1/18/22</a:t>
            </a:fld>
            <a:endParaRPr lang="en-US"/>
          </a:p>
        </p:txBody>
      </p:sp>
      <p:sp>
        <p:nvSpPr>
          <p:cNvPr id="6" name="Footer Placeholder 5"/>
          <p:cNvSpPr>
            <a:spLocks noGrp="1"/>
          </p:cNvSpPr>
          <p:nvPr>
            <p:ph type="ftr" sz="quarter" idx="11"/>
          </p:nvPr>
        </p:nvSpPr>
        <p:spPr>
          <a:xfrm>
            <a:off x="2171700" y="6356350"/>
            <a:ext cx="4800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1441319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34D73BB-F4AE-0B41-A7ED-9113B6047745}" type="datetime1">
              <a:rPr lang="en-US" smtClean="0"/>
              <a:t>1/18/22</a:t>
            </a:fld>
            <a:endParaRPr lang="en-US"/>
          </a:p>
        </p:txBody>
      </p:sp>
      <p:sp>
        <p:nvSpPr>
          <p:cNvPr id="8" name="Footer Placeholder 7"/>
          <p:cNvSpPr>
            <a:spLocks noGrp="1"/>
          </p:cNvSpPr>
          <p:nvPr>
            <p:ph type="ftr" sz="quarter" idx="11"/>
          </p:nvPr>
        </p:nvSpPr>
        <p:spPr>
          <a:xfrm>
            <a:off x="2171700" y="6356350"/>
            <a:ext cx="4800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2983848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B9E4255-F5BE-0445-B1B0-8FD43F2E8489}" type="datetime1">
              <a:rPr lang="en-US" smtClean="0"/>
              <a:t>1/18/22</a:t>
            </a:fld>
            <a:endParaRPr lang="en-US"/>
          </a:p>
        </p:txBody>
      </p:sp>
      <p:sp>
        <p:nvSpPr>
          <p:cNvPr id="4" name="Footer Placeholder 3"/>
          <p:cNvSpPr>
            <a:spLocks noGrp="1"/>
          </p:cNvSpPr>
          <p:nvPr>
            <p:ph type="ftr" sz="quarter" idx="11"/>
          </p:nvPr>
        </p:nvSpPr>
        <p:spPr>
          <a:xfrm>
            <a:off x="2171700" y="6356350"/>
            <a:ext cx="4800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1353027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1E493B2-68D1-BC45-A179-00E32D0B48E3}" type="datetime1">
              <a:rPr lang="en-US" smtClean="0"/>
              <a:t>1/18/22</a:t>
            </a:fld>
            <a:endParaRPr lang="en-US"/>
          </a:p>
        </p:txBody>
      </p:sp>
      <p:sp>
        <p:nvSpPr>
          <p:cNvPr id="3" name="Footer Placeholder 2"/>
          <p:cNvSpPr>
            <a:spLocks noGrp="1"/>
          </p:cNvSpPr>
          <p:nvPr>
            <p:ph type="ftr" sz="quarter" idx="11"/>
          </p:nvPr>
        </p:nvSpPr>
        <p:spPr>
          <a:xfrm>
            <a:off x="2171700" y="6356350"/>
            <a:ext cx="4800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35323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91399" y="6403423"/>
            <a:ext cx="11413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61161-F363-4909-B3BA-F2D719A844EB}" type="slidenum">
              <a:rPr lang="en-US" smtClean="0"/>
              <a:t>‹#›</a:t>
            </a:fld>
            <a:endParaRPr lang="en-US" dirty="0"/>
          </a:p>
        </p:txBody>
      </p:sp>
      <p:cxnSp>
        <p:nvCxnSpPr>
          <p:cNvPr id="9" name="Straight Connector 8">
            <a:extLst>
              <a:ext uri="{FF2B5EF4-FFF2-40B4-BE49-F238E27FC236}">
                <a16:creationId xmlns:a16="http://schemas.microsoft.com/office/drawing/2014/main" id="{8E2DC1BF-CFB3-254E-ADB1-31C0AF184380}"/>
              </a:ext>
            </a:extLst>
          </p:cNvPr>
          <p:cNvCxnSpPr>
            <a:cxnSpLocks/>
          </p:cNvCxnSpPr>
          <p:nvPr userDrawn="1"/>
        </p:nvCxnSpPr>
        <p:spPr>
          <a:xfrm>
            <a:off x="0" y="6291943"/>
            <a:ext cx="9144000" cy="0"/>
          </a:xfrm>
          <a:prstGeom prst="line">
            <a:avLst/>
          </a:prstGeom>
          <a:ln>
            <a:solidFill>
              <a:srgbClr val="5B92E5"/>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655241B-05BC-A148-8909-F68F746C9F05}"/>
              </a:ext>
            </a:extLst>
          </p:cNvPr>
          <p:cNvSpPr/>
          <p:nvPr userDrawn="1"/>
        </p:nvSpPr>
        <p:spPr>
          <a:xfrm>
            <a:off x="2286000" y="6400800"/>
            <a:ext cx="4572000" cy="276999"/>
          </a:xfrm>
          <a:prstGeom prst="rect">
            <a:avLst/>
          </a:prstGeom>
        </p:spPr>
        <p:txBody>
          <a:bodyPr>
            <a:spAutoFit/>
          </a:bodyPr>
          <a:lstStyle/>
          <a:p>
            <a:r>
              <a:rPr lang="en-US" sz="1200" dirty="0">
                <a:solidFill>
                  <a:schemeClr val="bg1">
                    <a:lumMod val="75000"/>
                  </a:schemeClr>
                </a:solidFill>
                <a:latin typeface="Century Gothic"/>
                <a:cs typeface="Century Gothic"/>
              </a:rPr>
              <a:t>Specialised Training Materials for United Nations Police 2021</a:t>
            </a:r>
            <a:endParaRPr lang="en-US" sz="1200" dirty="0">
              <a:solidFill>
                <a:schemeClr val="bg1">
                  <a:lumMod val="75000"/>
                </a:schemeClr>
              </a:solidFill>
            </a:endParaRPr>
          </a:p>
        </p:txBody>
      </p:sp>
    </p:spTree>
    <p:extLst>
      <p:ext uri="{BB962C8B-B14F-4D97-AF65-F5344CB8AC3E}">
        <p14:creationId xmlns:p14="http://schemas.microsoft.com/office/powerpoint/2010/main" val="815416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709"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10" r:id="rId14"/>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667000"/>
            <a:ext cx="7223342" cy="1977390"/>
          </a:xfrm>
          <a:prstGeom prst="rect">
            <a:avLst/>
          </a:prstGeom>
        </p:spPr>
      </p:sp>
      <p:sp>
        <p:nvSpPr>
          <p:cNvPr id="6" name="Text Box 6"/>
          <p:cNvSpPr txBox="1"/>
          <p:nvPr/>
        </p:nvSpPr>
        <p:spPr>
          <a:xfrm>
            <a:off x="1112028" y="4058623"/>
            <a:ext cx="7095189" cy="6049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600" dirty="0">
                <a:solidFill>
                  <a:schemeClr val="tx2">
                    <a:lumMod val="75000"/>
                  </a:schemeClr>
                </a:solidFill>
                <a:effectLst/>
                <a:latin typeface="Century Gothic"/>
                <a:ea typeface="Calibri"/>
                <a:cs typeface="Century Gothic"/>
              </a:rPr>
              <a:t>Police Command in a UN </a:t>
            </a:r>
            <a:r>
              <a:rPr lang="en-US" sz="2600" dirty="0">
                <a:solidFill>
                  <a:schemeClr val="tx2">
                    <a:lumMod val="75000"/>
                  </a:schemeClr>
                </a:solidFill>
                <a:latin typeface="Century Gothic"/>
                <a:ea typeface="Calibri"/>
                <a:cs typeface="Century Gothic"/>
              </a:rPr>
              <a:t>Context</a:t>
            </a:r>
            <a:endParaRPr lang="en-US" sz="2600" dirty="0">
              <a:solidFill>
                <a:schemeClr val="tx2">
                  <a:lumMod val="75000"/>
                </a:schemeClr>
              </a:solidFill>
              <a:effectLst/>
              <a:latin typeface="Century Gothic"/>
              <a:ea typeface="Calibri"/>
              <a:cs typeface="Century Gothic"/>
            </a:endParaRPr>
          </a:p>
        </p:txBody>
      </p:sp>
    </p:spTree>
    <p:extLst>
      <p:ext uri="{BB962C8B-B14F-4D97-AF65-F5344CB8AC3E}">
        <p14:creationId xmlns:p14="http://schemas.microsoft.com/office/powerpoint/2010/main" val="304938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p:nvPr/>
        </p:nvSpPr>
        <p:spPr>
          <a:xfrm>
            <a:off x="685800" y="3886200"/>
            <a:ext cx="7803372" cy="2438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2200"/>
              </a:spcAft>
            </a:pPr>
            <a:endParaRPr lang="en-US" sz="2400" dirty="0">
              <a:solidFill>
                <a:srgbClr val="8D9C36"/>
              </a:solidFill>
              <a:effectLst/>
              <a:latin typeface="Century Gothic"/>
              <a:ea typeface="Calibri"/>
              <a:cs typeface="Century Gothic"/>
            </a:endParaRPr>
          </a:p>
        </p:txBody>
      </p:sp>
      <p:sp>
        <p:nvSpPr>
          <p:cNvPr id="4" name="Text Box 8"/>
          <p:cNvSpPr txBox="1"/>
          <p:nvPr/>
        </p:nvSpPr>
        <p:spPr>
          <a:xfrm>
            <a:off x="762000" y="357466"/>
            <a:ext cx="7848600" cy="7973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defRPr/>
            </a:pPr>
            <a:endParaRPr lang="en-US" altLang="en-US" sz="2000" dirty="0">
              <a:latin typeface="Times New Roman" panose="02020603050405020304" pitchFamily="18" charset="0"/>
              <a:cs typeface="Times New Roman" panose="02020603050405020304" pitchFamily="18" charset="0"/>
            </a:endParaRPr>
          </a:p>
          <a:p>
            <a:pPr>
              <a:defRPr/>
            </a:pPr>
            <a:endParaRPr lang="en-US" altLang="en-US" sz="2000" dirty="0">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F721043F-CB75-4F4A-BCCC-488AE65B6C8C}"/>
              </a:ext>
            </a:extLst>
          </p:cNvPr>
          <p:cNvGraphicFramePr/>
          <p:nvPr>
            <p:extLst>
              <p:ext uri="{D42A27DB-BD31-4B8C-83A1-F6EECF244321}">
                <p14:modId xmlns:p14="http://schemas.microsoft.com/office/powerpoint/2010/main" val="2891363630"/>
              </p:ext>
            </p:extLst>
          </p:nvPr>
        </p:nvGraphicFramePr>
        <p:xfrm>
          <a:off x="879676" y="1746812"/>
          <a:ext cx="9448800" cy="6443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5">
            <a:extLst>
              <a:ext uri="{FF2B5EF4-FFF2-40B4-BE49-F238E27FC236}">
                <a16:creationId xmlns:a16="http://schemas.microsoft.com/office/drawing/2014/main" id="{3C65E623-7552-4A79-9EFB-7601458A8252}"/>
              </a:ext>
            </a:extLst>
          </p:cNvPr>
          <p:cNvSpPr>
            <a:spLocks noGrp="1"/>
          </p:cNvSpPr>
          <p:nvPr>
            <p:ph type="title"/>
          </p:nvPr>
        </p:nvSpPr>
        <p:spPr/>
        <p:txBody>
          <a:bodyPr/>
          <a:lstStyle/>
          <a:p>
            <a:r>
              <a:rPr lang="en-US" altLang="en-US" dirty="0"/>
              <a:t>Chain Of Command – Police</a:t>
            </a:r>
            <a:endParaRPr lang="en-US" dirty="0"/>
          </a:p>
        </p:txBody>
      </p:sp>
      <p:sp>
        <p:nvSpPr>
          <p:cNvPr id="18" name="Slide Number Placeholder 17">
            <a:extLst>
              <a:ext uri="{FF2B5EF4-FFF2-40B4-BE49-F238E27FC236}">
                <a16:creationId xmlns:a16="http://schemas.microsoft.com/office/drawing/2014/main" id="{5D8FF74E-8CF8-40A4-A9D3-660144304957}"/>
              </a:ext>
            </a:extLst>
          </p:cNvPr>
          <p:cNvSpPr>
            <a:spLocks noGrp="1"/>
          </p:cNvSpPr>
          <p:nvPr>
            <p:ph type="sldNum" sz="quarter" idx="12"/>
          </p:nvPr>
        </p:nvSpPr>
        <p:spPr/>
        <p:txBody>
          <a:bodyPr/>
          <a:lstStyle/>
          <a:p>
            <a:fld id="{97261161-F363-4909-B3BA-F2D719A844EB}" type="slidenum">
              <a:rPr lang="en-US" smtClean="0"/>
              <a:t>9</a:t>
            </a:fld>
            <a:endParaRPr lang="en-US"/>
          </a:p>
        </p:txBody>
      </p:sp>
    </p:spTree>
    <p:extLst>
      <p:ext uri="{BB962C8B-B14F-4D97-AF65-F5344CB8AC3E}">
        <p14:creationId xmlns:p14="http://schemas.microsoft.com/office/powerpoint/2010/main" val="314474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p:nvPr/>
        </p:nvSpPr>
        <p:spPr>
          <a:xfrm>
            <a:off x="807545" y="404664"/>
            <a:ext cx="7772400" cy="93610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altLang="en-US" sz="3200" b="1" dirty="0">
              <a:solidFill>
                <a:srgbClr val="002060"/>
              </a:solidFill>
              <a:latin typeface="+mj-lt"/>
            </a:endParaRPr>
          </a:p>
          <a:p>
            <a:pPr algn="ctr"/>
            <a:endParaRPr lang="en-US" altLang="en-US" sz="2000" b="1" dirty="0">
              <a:solidFill>
                <a:srgbClr val="002060"/>
              </a:solidFill>
              <a:latin typeface="+mj-lt"/>
            </a:endParaRPr>
          </a:p>
          <a:p>
            <a:endParaRPr lang="en-US" altLang="en-US" dirty="0">
              <a:latin typeface="+mj-lt"/>
              <a:cs typeface="Times New Roman" panose="02020603050405020304" pitchFamily="18" charset="0"/>
            </a:endParaRPr>
          </a:p>
          <a:p>
            <a:pPr lvl="2"/>
            <a:endParaRPr lang="en-US" altLang="en-US" i="1" dirty="0">
              <a:cs typeface="Times New Roman" panose="02020603050405020304" pitchFamily="18" charset="0"/>
            </a:endParaRPr>
          </a:p>
          <a:p>
            <a:pPr marL="342900" indent="-342900" algn="just">
              <a:buFont typeface="Wingdings" panose="05000000000000000000" pitchFamily="2" charset="2"/>
              <a:buChar char="q"/>
            </a:pPr>
            <a:endParaRPr lang="en-GB" sz="2000" dirty="0"/>
          </a:p>
        </p:txBody>
      </p:sp>
      <p:sp>
        <p:nvSpPr>
          <p:cNvPr id="10" name="Title 9">
            <a:extLst>
              <a:ext uri="{FF2B5EF4-FFF2-40B4-BE49-F238E27FC236}">
                <a16:creationId xmlns:a16="http://schemas.microsoft.com/office/drawing/2014/main" id="{99451213-7B2D-416F-94C1-544C6A4D9E6E}"/>
              </a:ext>
            </a:extLst>
          </p:cNvPr>
          <p:cNvSpPr>
            <a:spLocks noGrp="1"/>
          </p:cNvSpPr>
          <p:nvPr>
            <p:ph type="title"/>
          </p:nvPr>
        </p:nvSpPr>
        <p:spPr/>
        <p:txBody>
          <a:bodyPr/>
          <a:lstStyle/>
          <a:p>
            <a:r>
              <a:rPr lang="en-US" altLang="en-US" dirty="0"/>
              <a:t>Strategic Leadership</a:t>
            </a:r>
            <a:endParaRPr lang="en-US" dirty="0"/>
          </a:p>
        </p:txBody>
      </p:sp>
      <p:sp>
        <p:nvSpPr>
          <p:cNvPr id="6" name="Slide Number Placeholder 5">
            <a:extLst>
              <a:ext uri="{FF2B5EF4-FFF2-40B4-BE49-F238E27FC236}">
                <a16:creationId xmlns:a16="http://schemas.microsoft.com/office/drawing/2014/main" id="{D01BAFF6-F313-4276-99D6-5720B1F9046D}"/>
              </a:ext>
            </a:extLst>
          </p:cNvPr>
          <p:cNvSpPr>
            <a:spLocks noGrp="1"/>
          </p:cNvSpPr>
          <p:nvPr>
            <p:ph type="sldNum" sz="quarter" idx="12"/>
          </p:nvPr>
        </p:nvSpPr>
        <p:spPr/>
        <p:txBody>
          <a:bodyPr/>
          <a:lstStyle/>
          <a:p>
            <a:fld id="{97261161-F363-4909-B3BA-F2D719A844EB}" type="slidenum">
              <a:rPr lang="en-US" smtClean="0"/>
              <a:t>10</a:t>
            </a:fld>
            <a:endParaRPr lang="en-US"/>
          </a:p>
        </p:txBody>
      </p:sp>
      <p:sp>
        <p:nvSpPr>
          <p:cNvPr id="11" name="Content Placeholder 10">
            <a:extLst>
              <a:ext uri="{FF2B5EF4-FFF2-40B4-BE49-F238E27FC236}">
                <a16:creationId xmlns:a16="http://schemas.microsoft.com/office/drawing/2014/main" id="{58045D44-6A06-457B-A161-F8648680059D}"/>
              </a:ext>
            </a:extLst>
          </p:cNvPr>
          <p:cNvSpPr>
            <a:spLocks noGrp="1"/>
          </p:cNvSpPr>
          <p:nvPr>
            <p:ph sz="quarter" idx="13"/>
          </p:nvPr>
        </p:nvSpPr>
        <p:spPr>
          <a:xfrm>
            <a:off x="807545" y="4779758"/>
            <a:ext cx="3502427" cy="1613161"/>
          </a:xfrm>
        </p:spPr>
        <p:txBody>
          <a:bodyPr/>
          <a:lstStyle/>
          <a:p>
            <a:pPr>
              <a:buClr>
                <a:srgbClr val="5B92E5"/>
              </a:buClr>
            </a:pPr>
            <a:r>
              <a:rPr lang="en-GB" sz="1800" dirty="0"/>
              <a:t>Supports the long-term vision and mission of the UN and UN policing</a:t>
            </a:r>
          </a:p>
        </p:txBody>
      </p:sp>
      <p:sp>
        <p:nvSpPr>
          <p:cNvPr id="8" name="Content Placeholder 10">
            <a:extLst>
              <a:ext uri="{FF2B5EF4-FFF2-40B4-BE49-F238E27FC236}">
                <a16:creationId xmlns:a16="http://schemas.microsoft.com/office/drawing/2014/main" id="{79C0CE87-D4F9-E348-85C8-8619129617EA}"/>
              </a:ext>
            </a:extLst>
          </p:cNvPr>
          <p:cNvSpPr txBox="1">
            <a:spLocks/>
          </p:cNvSpPr>
          <p:nvPr/>
        </p:nvSpPr>
        <p:spPr>
          <a:xfrm>
            <a:off x="4567390" y="4779757"/>
            <a:ext cx="3765663" cy="1613161"/>
          </a:xfrm>
          <a:prstGeom prst="rect">
            <a:avLst/>
          </a:prstGeom>
        </p:spPr>
        <p:txBody>
          <a:bodyPr/>
          <a:lstStyle>
            <a:lvl1pPr marL="342900" indent="-342900" algn="l" defTabSz="914400" rtl="0" eaLnBrk="1" latinLnBrk="0" hangingPunct="1">
              <a:spcBef>
                <a:spcPct val="20000"/>
              </a:spcBef>
              <a:buFont typeface="Wingdings" pitchFamily="2" charset="2"/>
              <a:buChar char="§"/>
              <a:defRPr sz="2800" kern="1200">
                <a:solidFill>
                  <a:schemeClr val="tx1">
                    <a:lumMod val="75000"/>
                    <a:lumOff val="2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Wingdings" pitchFamily="2" charset="2"/>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Wingdings" pitchFamily="2" charset="2"/>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5B92E5"/>
              </a:buClr>
            </a:pPr>
            <a:r>
              <a:rPr lang="en-GB" sz="1800" dirty="0"/>
              <a:t>Provides the environment </a:t>
            </a:r>
            <a:br>
              <a:rPr lang="en-GB" sz="1800" dirty="0"/>
            </a:br>
            <a:r>
              <a:rPr lang="en-GB" sz="1800" dirty="0"/>
              <a:t>for personnel growth and accomplishing the organisation’s strategic goals</a:t>
            </a:r>
          </a:p>
        </p:txBody>
      </p:sp>
      <p:pic>
        <p:nvPicPr>
          <p:cNvPr id="3" name="Picture 2">
            <a:extLst>
              <a:ext uri="{FF2B5EF4-FFF2-40B4-BE49-F238E27FC236}">
                <a16:creationId xmlns:a16="http://schemas.microsoft.com/office/drawing/2014/main" id="{7B91880F-BE70-4ED0-B274-7631B7C2EF1D}"/>
              </a:ext>
            </a:extLst>
          </p:cNvPr>
          <p:cNvPicPr>
            <a:picLocks noChangeAspect="1"/>
          </p:cNvPicPr>
          <p:nvPr/>
        </p:nvPicPr>
        <p:blipFill rotWithShape="1">
          <a:blip r:embed="rId3">
            <a:extLst>
              <a:ext uri="{28A0092B-C50C-407E-A947-70E740481C1C}">
                <a14:useLocalDpi xmlns:a14="http://schemas.microsoft.com/office/drawing/2010/main" val="0"/>
              </a:ext>
            </a:extLst>
          </a:blip>
          <a:srcRect t="31507" b="23546"/>
          <a:stretch/>
        </p:blipFill>
        <p:spPr>
          <a:xfrm>
            <a:off x="53001" y="1663777"/>
            <a:ext cx="9028777" cy="2869840"/>
          </a:xfrm>
          <a:prstGeom prst="rect">
            <a:avLst/>
          </a:prstGeom>
        </p:spPr>
      </p:pic>
    </p:spTree>
    <p:extLst>
      <p:ext uri="{BB962C8B-B14F-4D97-AF65-F5344CB8AC3E}">
        <p14:creationId xmlns:p14="http://schemas.microsoft.com/office/powerpoint/2010/main" val="1440696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p:nvPr/>
        </p:nvSpPr>
        <p:spPr>
          <a:xfrm>
            <a:off x="807545" y="404664"/>
            <a:ext cx="7772400" cy="93610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altLang="en-US" sz="3200" b="1" dirty="0">
              <a:solidFill>
                <a:srgbClr val="002060"/>
              </a:solidFill>
              <a:latin typeface="+mj-lt"/>
            </a:endParaRPr>
          </a:p>
          <a:p>
            <a:pPr algn="ctr"/>
            <a:endParaRPr lang="en-US" altLang="en-US" sz="2000" b="1" dirty="0">
              <a:solidFill>
                <a:srgbClr val="002060"/>
              </a:solidFill>
              <a:latin typeface="+mj-lt"/>
            </a:endParaRPr>
          </a:p>
          <a:p>
            <a:endParaRPr lang="en-US" altLang="en-US" dirty="0">
              <a:latin typeface="+mj-lt"/>
              <a:cs typeface="Times New Roman" panose="02020603050405020304" pitchFamily="18" charset="0"/>
            </a:endParaRPr>
          </a:p>
          <a:p>
            <a:endParaRPr lang="en-US" altLang="en-US" i="1" dirty="0">
              <a:solidFill>
                <a:srgbClr val="FF0000"/>
              </a:solidFill>
              <a:latin typeface="+mj-lt"/>
              <a:cs typeface="Times New Roman" panose="02020603050405020304" pitchFamily="18" charset="0"/>
            </a:endParaRPr>
          </a:p>
          <a:p>
            <a:endParaRPr lang="en-US" altLang="en-US" sz="2000" b="1" i="1" dirty="0">
              <a:solidFill>
                <a:srgbClr val="00201F"/>
              </a:solidFill>
              <a:latin typeface="+mj-lt"/>
            </a:endParaRPr>
          </a:p>
        </p:txBody>
      </p:sp>
      <p:sp>
        <p:nvSpPr>
          <p:cNvPr id="9" name="Title 8">
            <a:extLst>
              <a:ext uri="{FF2B5EF4-FFF2-40B4-BE49-F238E27FC236}">
                <a16:creationId xmlns:a16="http://schemas.microsoft.com/office/drawing/2014/main" id="{0F94DDEC-5C1A-40BE-8913-38B1713D3B4B}"/>
              </a:ext>
            </a:extLst>
          </p:cNvPr>
          <p:cNvSpPr>
            <a:spLocks noGrp="1"/>
          </p:cNvSpPr>
          <p:nvPr>
            <p:ph type="title"/>
          </p:nvPr>
        </p:nvSpPr>
        <p:spPr/>
        <p:txBody>
          <a:bodyPr/>
          <a:lstStyle/>
          <a:p>
            <a:r>
              <a:rPr lang="en-US" altLang="en-US" dirty="0"/>
              <a:t>Operational Leadership</a:t>
            </a:r>
            <a:endParaRPr lang="en-US" dirty="0"/>
          </a:p>
        </p:txBody>
      </p:sp>
      <p:sp>
        <p:nvSpPr>
          <p:cNvPr id="7" name="Slide Number Placeholder 6">
            <a:extLst>
              <a:ext uri="{FF2B5EF4-FFF2-40B4-BE49-F238E27FC236}">
                <a16:creationId xmlns:a16="http://schemas.microsoft.com/office/drawing/2014/main" id="{59F3832E-9776-4053-AB7F-C177170124FC}"/>
              </a:ext>
            </a:extLst>
          </p:cNvPr>
          <p:cNvSpPr>
            <a:spLocks noGrp="1"/>
          </p:cNvSpPr>
          <p:nvPr>
            <p:ph type="sldNum" sz="quarter" idx="12"/>
          </p:nvPr>
        </p:nvSpPr>
        <p:spPr/>
        <p:txBody>
          <a:bodyPr/>
          <a:lstStyle/>
          <a:p>
            <a:fld id="{97261161-F363-4909-B3BA-F2D719A844EB}" type="slidenum">
              <a:rPr lang="en-US" smtClean="0"/>
              <a:t>11</a:t>
            </a:fld>
            <a:endParaRPr lang="en-US"/>
          </a:p>
        </p:txBody>
      </p:sp>
      <p:pic>
        <p:nvPicPr>
          <p:cNvPr id="6" name="Picture 5" descr="A picture containing person, sky, outdoor&#10;&#10;Description automatically generated">
            <a:extLst>
              <a:ext uri="{FF2B5EF4-FFF2-40B4-BE49-F238E27FC236}">
                <a16:creationId xmlns:a16="http://schemas.microsoft.com/office/drawing/2014/main" id="{A535A8B4-90A8-48CE-841C-D8A4AC251836}"/>
              </a:ext>
            </a:extLst>
          </p:cNvPr>
          <p:cNvPicPr>
            <a:picLocks noChangeAspect="1"/>
          </p:cNvPicPr>
          <p:nvPr/>
        </p:nvPicPr>
        <p:blipFill rotWithShape="1">
          <a:blip r:embed="rId3">
            <a:extLst>
              <a:ext uri="{28A0092B-C50C-407E-A947-70E740481C1C}">
                <a14:useLocalDpi xmlns:a14="http://schemas.microsoft.com/office/drawing/2010/main" val="0"/>
              </a:ext>
            </a:extLst>
          </a:blip>
          <a:srcRect l="1" t="315" r="288" b="16898"/>
          <a:stretch/>
        </p:blipFill>
        <p:spPr>
          <a:xfrm>
            <a:off x="492049" y="1602355"/>
            <a:ext cx="8098941" cy="4482931"/>
          </a:xfrm>
          <a:prstGeom prst="rect">
            <a:avLst/>
          </a:prstGeom>
        </p:spPr>
      </p:pic>
      <p:sp>
        <p:nvSpPr>
          <p:cNvPr id="11" name="Content Placeholder 10">
            <a:extLst>
              <a:ext uri="{FF2B5EF4-FFF2-40B4-BE49-F238E27FC236}">
                <a16:creationId xmlns:a16="http://schemas.microsoft.com/office/drawing/2014/main" id="{6E498BAB-9F87-4CC7-842E-8F1998E06ADB}"/>
              </a:ext>
            </a:extLst>
          </p:cNvPr>
          <p:cNvSpPr>
            <a:spLocks noGrp="1"/>
          </p:cNvSpPr>
          <p:nvPr>
            <p:ph sz="quarter" idx="13"/>
          </p:nvPr>
        </p:nvSpPr>
        <p:spPr>
          <a:xfrm>
            <a:off x="624363" y="1682148"/>
            <a:ext cx="5349717" cy="1576536"/>
          </a:xfrm>
        </p:spPr>
        <p:txBody>
          <a:bodyPr/>
          <a:lstStyle/>
          <a:p>
            <a:pPr>
              <a:buClr>
                <a:schemeClr val="bg1"/>
              </a:buClr>
            </a:pPr>
            <a:r>
              <a:rPr lang="en-GB" sz="1700" dirty="0">
                <a:solidFill>
                  <a:schemeClr val="bg1"/>
                </a:solidFill>
              </a:rPr>
              <a:t>Provides the structure and systems that allow the organisation’s vision and specific mission to be achieved</a:t>
            </a:r>
          </a:p>
          <a:p>
            <a:pPr>
              <a:buClr>
                <a:schemeClr val="bg1"/>
              </a:buClr>
            </a:pPr>
            <a:r>
              <a:rPr lang="en-GB" sz="1700" dirty="0">
                <a:solidFill>
                  <a:schemeClr val="bg1"/>
                </a:solidFill>
              </a:rPr>
              <a:t>The HOPC uses the Police CONOPS to develop the Police Operation Plan (OPLAN)―critical for planning and conducting police activities</a:t>
            </a:r>
            <a:endParaRPr lang="en-US" sz="1700" dirty="0">
              <a:solidFill>
                <a:schemeClr val="bg1"/>
              </a:solidFill>
            </a:endParaRPr>
          </a:p>
        </p:txBody>
      </p:sp>
    </p:spTree>
    <p:extLst>
      <p:ext uri="{BB962C8B-B14F-4D97-AF65-F5344CB8AC3E}">
        <p14:creationId xmlns:p14="http://schemas.microsoft.com/office/powerpoint/2010/main" val="2628514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p:nvPr/>
        </p:nvSpPr>
        <p:spPr>
          <a:xfrm>
            <a:off x="807545" y="404664"/>
            <a:ext cx="7772400" cy="1080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altLang="en-US" sz="3200" b="1" dirty="0">
              <a:solidFill>
                <a:srgbClr val="002060"/>
              </a:solidFill>
              <a:latin typeface="+mj-lt"/>
            </a:endParaRPr>
          </a:p>
          <a:p>
            <a:pPr algn="ctr"/>
            <a:endParaRPr lang="en-US" altLang="en-US" sz="2000" b="1" dirty="0">
              <a:solidFill>
                <a:srgbClr val="002060"/>
              </a:solidFill>
              <a:latin typeface="+mj-lt"/>
            </a:endParaRPr>
          </a:p>
          <a:p>
            <a:endParaRPr lang="en-US" altLang="en-US" dirty="0">
              <a:latin typeface="+mj-lt"/>
              <a:cs typeface="Times New Roman" panose="02020603050405020304" pitchFamily="18" charset="0"/>
            </a:endParaRPr>
          </a:p>
          <a:p>
            <a:pPr marL="1200150" lvl="2" indent="-285750">
              <a:buFont typeface="Arial" panose="020B0604020202020204" pitchFamily="34" charset="0"/>
              <a:buChar char="•"/>
            </a:pPr>
            <a:endParaRPr lang="en-US" altLang="en-US" i="1" dirty="0">
              <a:solidFill>
                <a:srgbClr val="003768"/>
              </a:solidFill>
              <a:cs typeface="Times New Roman" panose="02020603050405020304" pitchFamily="18" charset="0"/>
            </a:endParaRPr>
          </a:p>
          <a:p>
            <a:pPr marL="285750" indent="-285750">
              <a:buFont typeface="Arial" panose="020B0604020202020204" pitchFamily="34" charset="0"/>
              <a:buChar char="•"/>
            </a:pPr>
            <a:endParaRPr lang="en-US" altLang="en-US" i="1" dirty="0">
              <a:latin typeface="+mj-lt"/>
              <a:cs typeface="Times New Roman" panose="02020603050405020304" pitchFamily="18" charset="0"/>
            </a:endParaRPr>
          </a:p>
          <a:p>
            <a:endParaRPr lang="en-US" altLang="en-US" sz="2000" b="1" i="1" dirty="0">
              <a:solidFill>
                <a:srgbClr val="00201F"/>
              </a:solidFill>
              <a:latin typeface="+mj-lt"/>
            </a:endParaRPr>
          </a:p>
        </p:txBody>
      </p:sp>
      <p:sp>
        <p:nvSpPr>
          <p:cNvPr id="14" name="Title 13">
            <a:extLst>
              <a:ext uri="{FF2B5EF4-FFF2-40B4-BE49-F238E27FC236}">
                <a16:creationId xmlns:a16="http://schemas.microsoft.com/office/drawing/2014/main" id="{B5B98FD5-3101-4BB1-976A-C418F9A23EC2}"/>
              </a:ext>
            </a:extLst>
          </p:cNvPr>
          <p:cNvSpPr>
            <a:spLocks noGrp="1"/>
          </p:cNvSpPr>
          <p:nvPr>
            <p:ph type="title"/>
          </p:nvPr>
        </p:nvSpPr>
        <p:spPr>
          <a:xfrm>
            <a:off x="457200" y="457200"/>
            <a:ext cx="7162800" cy="960437"/>
          </a:xfrm>
        </p:spPr>
        <p:txBody>
          <a:bodyPr/>
          <a:lstStyle/>
          <a:p>
            <a:r>
              <a:rPr lang="en-US" altLang="en-US" dirty="0"/>
              <a:t>Tactical Leadership</a:t>
            </a:r>
            <a:endParaRPr lang="en-US" dirty="0"/>
          </a:p>
        </p:txBody>
      </p:sp>
      <p:sp>
        <p:nvSpPr>
          <p:cNvPr id="7" name="Slide Number Placeholder 6">
            <a:extLst>
              <a:ext uri="{FF2B5EF4-FFF2-40B4-BE49-F238E27FC236}">
                <a16:creationId xmlns:a16="http://schemas.microsoft.com/office/drawing/2014/main" id="{6C903F34-5330-4324-92D1-E1CEAB4539A7}"/>
              </a:ext>
            </a:extLst>
          </p:cNvPr>
          <p:cNvSpPr>
            <a:spLocks noGrp="1"/>
          </p:cNvSpPr>
          <p:nvPr>
            <p:ph type="sldNum" sz="quarter" idx="12"/>
          </p:nvPr>
        </p:nvSpPr>
        <p:spPr>
          <a:xfrm>
            <a:off x="7391399" y="6403423"/>
            <a:ext cx="1141343" cy="365125"/>
          </a:xfrm>
        </p:spPr>
        <p:txBody>
          <a:bodyPr/>
          <a:lstStyle/>
          <a:p>
            <a:fld id="{97261161-F363-4909-B3BA-F2D719A844EB}" type="slidenum">
              <a:rPr lang="en-US" smtClean="0"/>
              <a:pPr/>
              <a:t>12</a:t>
            </a:fld>
            <a:endParaRPr lang="en-US"/>
          </a:p>
        </p:txBody>
      </p:sp>
      <p:sp>
        <p:nvSpPr>
          <p:cNvPr id="19" name="Content Placeholder 18">
            <a:extLst>
              <a:ext uri="{FF2B5EF4-FFF2-40B4-BE49-F238E27FC236}">
                <a16:creationId xmlns:a16="http://schemas.microsoft.com/office/drawing/2014/main" id="{8F921D77-40DE-4D52-BEA0-64FF4D834F5F}"/>
              </a:ext>
            </a:extLst>
          </p:cNvPr>
          <p:cNvSpPr>
            <a:spLocks noGrp="1"/>
          </p:cNvSpPr>
          <p:nvPr>
            <p:ph sz="quarter" idx="13"/>
          </p:nvPr>
        </p:nvSpPr>
        <p:spPr>
          <a:xfrm>
            <a:off x="553245" y="1793611"/>
            <a:ext cx="3519084" cy="3962400"/>
          </a:xfrm>
        </p:spPr>
        <p:txBody>
          <a:bodyPr/>
          <a:lstStyle/>
          <a:p>
            <a:r>
              <a:rPr lang="en-GB" sz="2000" dirty="0"/>
              <a:t>Tactical leadership concerns </a:t>
            </a:r>
            <a:r>
              <a:rPr lang="en-GB" sz="2000" b="1" dirty="0">
                <a:solidFill>
                  <a:srgbClr val="5B92E5"/>
                </a:solidFill>
              </a:rPr>
              <a:t>the HERE and</a:t>
            </a:r>
            <a:r>
              <a:rPr lang="en-GB" sz="2000" dirty="0">
                <a:solidFill>
                  <a:srgbClr val="5B92E5"/>
                </a:solidFill>
              </a:rPr>
              <a:t> </a:t>
            </a:r>
            <a:r>
              <a:rPr lang="en-GB" sz="2000" b="1" dirty="0">
                <a:solidFill>
                  <a:srgbClr val="5B92E5"/>
                </a:solidFill>
              </a:rPr>
              <a:t>NOW</a:t>
            </a:r>
            <a:r>
              <a:rPr lang="en-GB" sz="2000" b="1" dirty="0"/>
              <a:t> </a:t>
            </a:r>
            <a:r>
              <a:rPr lang="en-GB" sz="2000" dirty="0"/>
              <a:t>accomplishment of immediate objectives.  It may require risk-based decision-making, weighing the needs of the mission against the needs of the unit.</a:t>
            </a:r>
          </a:p>
          <a:p>
            <a:r>
              <a:rPr lang="en-GB" sz="2000" dirty="0"/>
              <a:t>Implementation of the </a:t>
            </a:r>
            <a:r>
              <a:rPr lang="en-GB" sz="2000" b="1" dirty="0">
                <a:solidFill>
                  <a:srgbClr val="5B92E5"/>
                </a:solidFill>
              </a:rPr>
              <a:t>Police OPLAN</a:t>
            </a:r>
            <a:endParaRPr lang="en-GB" sz="2000" dirty="0">
              <a:solidFill>
                <a:schemeClr val="tx1"/>
              </a:solidFill>
            </a:endParaRPr>
          </a:p>
          <a:p>
            <a:endParaRPr lang="en-US" dirty="0"/>
          </a:p>
        </p:txBody>
      </p:sp>
      <p:pic>
        <p:nvPicPr>
          <p:cNvPr id="10" name="Picture 9">
            <a:extLst>
              <a:ext uri="{FF2B5EF4-FFF2-40B4-BE49-F238E27FC236}">
                <a16:creationId xmlns:a16="http://schemas.microsoft.com/office/drawing/2014/main" id="{4638FDCD-1396-425E-A912-D34FEB3C98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50" t="2099" r="15950" b="1724"/>
          <a:stretch/>
        </p:blipFill>
        <p:spPr>
          <a:xfrm>
            <a:off x="4215971" y="1635760"/>
            <a:ext cx="4460485" cy="4511039"/>
          </a:xfrm>
          <a:prstGeom prst="rect">
            <a:avLst/>
          </a:prstGeom>
        </p:spPr>
      </p:pic>
    </p:spTree>
    <p:extLst>
      <p:ext uri="{BB962C8B-B14F-4D97-AF65-F5344CB8AC3E}">
        <p14:creationId xmlns:p14="http://schemas.microsoft.com/office/powerpoint/2010/main" val="2028653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1DD5F047-573F-43D1-AE93-E6F30CF5B61C}"/>
              </a:ext>
            </a:extLst>
          </p:cNvPr>
          <p:cNvSpPr/>
          <p:nvPr/>
        </p:nvSpPr>
        <p:spPr>
          <a:xfrm rot="10800000">
            <a:off x="3467819" y="4437262"/>
            <a:ext cx="2218516" cy="133346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8"/>
          <p:cNvSpPr txBox="1"/>
          <p:nvPr/>
        </p:nvSpPr>
        <p:spPr>
          <a:xfrm>
            <a:off x="755576" y="620688"/>
            <a:ext cx="8112472" cy="12573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ltLang="en-US" sz="2800" b="1" dirty="0">
              <a:solidFill>
                <a:srgbClr val="002060"/>
              </a:solidFill>
              <a:latin typeface="+mj-lt"/>
            </a:endParaRPr>
          </a:p>
          <a:p>
            <a:endParaRPr lang="it-IT" altLang="en-US" sz="2000" dirty="0">
              <a:solidFill>
                <a:schemeClr val="tx1"/>
              </a:solidFill>
              <a:latin typeface="+mj-lt"/>
              <a:ea typeface="MS PGothic" charset="0"/>
              <a:cs typeface="MS PGothic" charset="0"/>
            </a:endParaRPr>
          </a:p>
          <a:p>
            <a:pPr marL="285750" indent="-285750">
              <a:buFont typeface="Arial" panose="020B0604020202020204" pitchFamily="34" charset="0"/>
              <a:buChar char="•"/>
            </a:pPr>
            <a:endParaRPr lang="en-US" altLang="en-US" sz="2000" b="1" i="1" dirty="0">
              <a:solidFill>
                <a:schemeClr val="tx1"/>
              </a:solidFill>
              <a:latin typeface="+mj-lt"/>
            </a:endParaRPr>
          </a:p>
          <a:p>
            <a:endParaRPr lang="en-US" altLang="en-US" sz="2000" i="1" dirty="0">
              <a:solidFill>
                <a:schemeClr val="tx1"/>
              </a:solidFill>
              <a:latin typeface="+mj-lt"/>
            </a:endParaRPr>
          </a:p>
          <a:p>
            <a:pPr marL="285750" indent="-285750">
              <a:buFont typeface="Arial" panose="020B0604020202020204" pitchFamily="34" charset="0"/>
              <a:buChar char="•"/>
            </a:pPr>
            <a:endParaRPr lang="en-US" altLang="en-US" i="1" dirty="0">
              <a:latin typeface="+mj-lt"/>
              <a:cs typeface="Times New Roman" panose="02020603050405020304" pitchFamily="18" charset="0"/>
            </a:endParaRPr>
          </a:p>
          <a:p>
            <a:endParaRPr lang="en-US" altLang="en-US" sz="2000" b="1" i="1" dirty="0">
              <a:solidFill>
                <a:srgbClr val="00201F"/>
              </a:solidFill>
              <a:latin typeface="+mj-lt"/>
            </a:endParaRPr>
          </a:p>
        </p:txBody>
      </p:sp>
      <p:sp>
        <p:nvSpPr>
          <p:cNvPr id="12" name="Title 11">
            <a:extLst>
              <a:ext uri="{FF2B5EF4-FFF2-40B4-BE49-F238E27FC236}">
                <a16:creationId xmlns:a16="http://schemas.microsoft.com/office/drawing/2014/main" id="{6865A386-3EAD-456A-AD15-2B120D474A8B}"/>
              </a:ext>
            </a:extLst>
          </p:cNvPr>
          <p:cNvSpPr>
            <a:spLocks noGrp="1"/>
          </p:cNvSpPr>
          <p:nvPr>
            <p:ph type="title"/>
          </p:nvPr>
        </p:nvSpPr>
        <p:spPr/>
        <p:txBody>
          <a:bodyPr/>
          <a:lstStyle/>
          <a:p>
            <a:r>
              <a:rPr lang="en-US" altLang="en-US" dirty="0"/>
              <a:t>UN Police/Military Cooperation</a:t>
            </a:r>
            <a:endParaRPr lang="en-US" dirty="0"/>
          </a:p>
        </p:txBody>
      </p:sp>
      <p:sp>
        <p:nvSpPr>
          <p:cNvPr id="8" name="Slide Number Placeholder 7">
            <a:extLst>
              <a:ext uri="{FF2B5EF4-FFF2-40B4-BE49-F238E27FC236}">
                <a16:creationId xmlns:a16="http://schemas.microsoft.com/office/drawing/2014/main" id="{C6F62F0E-6450-42A8-BE29-DD4FE69563E0}"/>
              </a:ext>
            </a:extLst>
          </p:cNvPr>
          <p:cNvSpPr>
            <a:spLocks noGrp="1"/>
          </p:cNvSpPr>
          <p:nvPr>
            <p:ph type="sldNum" sz="quarter" idx="12"/>
          </p:nvPr>
        </p:nvSpPr>
        <p:spPr/>
        <p:txBody>
          <a:bodyPr/>
          <a:lstStyle/>
          <a:p>
            <a:fld id="{97261161-F363-4909-B3BA-F2D719A844EB}" type="slidenum">
              <a:rPr lang="en-US" smtClean="0"/>
              <a:pPr/>
              <a:t>13</a:t>
            </a:fld>
            <a:endParaRPr lang="en-US"/>
          </a:p>
        </p:txBody>
      </p:sp>
      <p:sp>
        <p:nvSpPr>
          <p:cNvPr id="13" name="Content Placeholder 12">
            <a:extLst>
              <a:ext uri="{FF2B5EF4-FFF2-40B4-BE49-F238E27FC236}">
                <a16:creationId xmlns:a16="http://schemas.microsoft.com/office/drawing/2014/main" id="{21840C4C-7B22-4E38-8C8A-CD24C8112F2D}"/>
              </a:ext>
            </a:extLst>
          </p:cNvPr>
          <p:cNvSpPr>
            <a:spLocks noGrp="1"/>
          </p:cNvSpPr>
          <p:nvPr>
            <p:ph sz="quarter" idx="13"/>
          </p:nvPr>
        </p:nvSpPr>
        <p:spPr>
          <a:xfrm>
            <a:off x="495229" y="1728402"/>
            <a:ext cx="8037513" cy="1156059"/>
          </a:xfrm>
        </p:spPr>
        <p:txBody>
          <a:bodyPr/>
          <a:lstStyle/>
          <a:p>
            <a:r>
              <a:rPr lang="en-US" sz="1800" dirty="0">
                <a:solidFill>
                  <a:srgbClr val="002060"/>
                </a:solidFill>
                <a:effectLst/>
                <a:latin typeface="Century Gothic" panose="020B0502020202020204" pitchFamily="34" charset="0"/>
                <a:ea typeface="Calibri" panose="020F0502020204030204" pitchFamily="34" charset="0"/>
                <a:cs typeface="CenturyGothic"/>
              </a:rPr>
              <a:t>Critical for success of Peace </a:t>
            </a:r>
            <a:r>
              <a:rPr lang="en-US" sz="1800" dirty="0">
                <a:solidFill>
                  <a:srgbClr val="002060"/>
                </a:solidFill>
                <a:ea typeface="Calibri" panose="020F0502020204030204" pitchFamily="34" charset="0"/>
                <a:cs typeface="CenturyGothic"/>
              </a:rPr>
              <a:t>O</a:t>
            </a:r>
            <a:r>
              <a:rPr lang="en-US" sz="1800" dirty="0">
                <a:solidFill>
                  <a:srgbClr val="002060"/>
                </a:solidFill>
                <a:effectLst/>
                <a:latin typeface="Century Gothic" panose="020B0502020202020204" pitchFamily="34" charset="0"/>
                <a:ea typeface="Calibri" panose="020F0502020204030204" pitchFamily="34" charset="0"/>
                <a:cs typeface="CenturyGothic"/>
              </a:rPr>
              <a:t>perations</a:t>
            </a:r>
          </a:p>
          <a:p>
            <a:r>
              <a:rPr lang="en-US" sz="1800" dirty="0">
                <a:solidFill>
                  <a:srgbClr val="002060"/>
                </a:solidFill>
                <a:ea typeface="Calibri" panose="020F0502020204030204" pitchFamily="34" charset="0"/>
                <a:cs typeface="Arial" panose="020B0604020202020204" pitchFamily="34" charset="0"/>
              </a:rPr>
              <a:t>Each has different responsibilities, organisation, command structure and tactics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2EE79689-EDC8-9948-B70B-977AD83A94E9}"/>
              </a:ext>
            </a:extLst>
          </p:cNvPr>
          <p:cNvGrpSpPr/>
          <p:nvPr/>
        </p:nvGrpSpPr>
        <p:grpSpPr>
          <a:xfrm>
            <a:off x="1038622" y="3092667"/>
            <a:ext cx="2208361" cy="1325016"/>
            <a:chOff x="0" y="702579"/>
            <a:chExt cx="2208361" cy="1325016"/>
          </a:xfrm>
        </p:grpSpPr>
        <p:sp>
          <p:nvSpPr>
            <p:cNvPr id="18" name="Rectangle 17">
              <a:extLst>
                <a:ext uri="{FF2B5EF4-FFF2-40B4-BE49-F238E27FC236}">
                  <a16:creationId xmlns:a16="http://schemas.microsoft.com/office/drawing/2014/main" id="{2753CF11-D5D1-4B44-8E97-6CCB7C182245}"/>
                </a:ext>
              </a:extLst>
            </p:cNvPr>
            <p:cNvSpPr/>
            <p:nvPr/>
          </p:nvSpPr>
          <p:spPr>
            <a:xfrm>
              <a:off x="0" y="702579"/>
              <a:ext cx="2208361" cy="132501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203250E0-1DD6-C64D-99EF-2C980C0D901F}"/>
                </a:ext>
              </a:extLst>
            </p:cNvPr>
            <p:cNvSpPr txBox="1"/>
            <p:nvPr/>
          </p:nvSpPr>
          <p:spPr>
            <a:xfrm>
              <a:off x="0" y="702579"/>
              <a:ext cx="2208361" cy="1325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kern="1200" dirty="0">
                  <a:solidFill>
                    <a:schemeClr val="bg1"/>
                  </a:solidFill>
                  <a:latin typeface="Century Gothic" panose="020B0502020202020204" pitchFamily="34" charset="0"/>
                </a:rPr>
                <a:t>Joint police/military task force</a:t>
              </a:r>
              <a:endParaRPr lang="en-US" kern="1200" dirty="0">
                <a:solidFill>
                  <a:schemeClr val="bg1"/>
                </a:solidFill>
                <a:latin typeface="Century Gothic" panose="020B0502020202020204" pitchFamily="34" charset="0"/>
              </a:endParaRPr>
            </a:p>
          </p:txBody>
        </p:sp>
      </p:grpSp>
      <p:grpSp>
        <p:nvGrpSpPr>
          <p:cNvPr id="9" name="Group 8">
            <a:extLst>
              <a:ext uri="{FF2B5EF4-FFF2-40B4-BE49-F238E27FC236}">
                <a16:creationId xmlns:a16="http://schemas.microsoft.com/office/drawing/2014/main" id="{C175355B-7B12-9249-9269-EA8CF69BA91E}"/>
              </a:ext>
            </a:extLst>
          </p:cNvPr>
          <p:cNvGrpSpPr/>
          <p:nvPr/>
        </p:nvGrpSpPr>
        <p:grpSpPr>
          <a:xfrm>
            <a:off x="3467819" y="3107414"/>
            <a:ext cx="2208361" cy="1325016"/>
            <a:chOff x="2371735" y="717326"/>
            <a:chExt cx="2208361" cy="1325016"/>
          </a:xfrm>
          <a:solidFill>
            <a:srgbClr val="8EB4E3"/>
          </a:solidFill>
        </p:grpSpPr>
        <p:sp>
          <p:nvSpPr>
            <p:cNvPr id="16" name="Rectangle 15">
              <a:extLst>
                <a:ext uri="{FF2B5EF4-FFF2-40B4-BE49-F238E27FC236}">
                  <a16:creationId xmlns:a16="http://schemas.microsoft.com/office/drawing/2014/main" id="{0A31A447-12EC-1249-9BEE-09280A918297}"/>
                </a:ext>
              </a:extLst>
            </p:cNvPr>
            <p:cNvSpPr/>
            <p:nvPr/>
          </p:nvSpPr>
          <p:spPr>
            <a:xfrm>
              <a:off x="2371735" y="717326"/>
              <a:ext cx="2208361" cy="132501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4ECF2B50-D70B-8641-A1A1-122ACC0F49A5}"/>
                </a:ext>
              </a:extLst>
            </p:cNvPr>
            <p:cNvSpPr txBox="1"/>
            <p:nvPr/>
          </p:nvSpPr>
          <p:spPr>
            <a:xfrm>
              <a:off x="2371735" y="717326"/>
              <a:ext cx="2208361" cy="13250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kern="1200" dirty="0">
                  <a:solidFill>
                    <a:schemeClr val="bg1"/>
                  </a:solidFill>
                  <a:latin typeface="Century Gothic" panose="020B0502020202020204" pitchFamily="34" charset="0"/>
                </a:rPr>
                <a:t>Mutually Supportive Operations</a:t>
              </a:r>
            </a:p>
          </p:txBody>
        </p:sp>
      </p:grpSp>
      <p:grpSp>
        <p:nvGrpSpPr>
          <p:cNvPr id="10" name="Group 9">
            <a:extLst>
              <a:ext uri="{FF2B5EF4-FFF2-40B4-BE49-F238E27FC236}">
                <a16:creationId xmlns:a16="http://schemas.microsoft.com/office/drawing/2014/main" id="{A035AB55-A573-3C42-B02D-8E3C5329E0F3}"/>
              </a:ext>
            </a:extLst>
          </p:cNvPr>
          <p:cNvGrpSpPr/>
          <p:nvPr/>
        </p:nvGrpSpPr>
        <p:grpSpPr>
          <a:xfrm>
            <a:off x="5897016" y="3086479"/>
            <a:ext cx="2208361" cy="1325016"/>
            <a:chOff x="4858394" y="696391"/>
            <a:chExt cx="2208361" cy="1325016"/>
          </a:xfrm>
        </p:grpSpPr>
        <p:sp>
          <p:nvSpPr>
            <p:cNvPr id="11" name="Rectangle 10">
              <a:extLst>
                <a:ext uri="{FF2B5EF4-FFF2-40B4-BE49-F238E27FC236}">
                  <a16:creationId xmlns:a16="http://schemas.microsoft.com/office/drawing/2014/main" id="{7AB4AC7E-A874-684D-A4C0-9B09DC349287}"/>
                </a:ext>
              </a:extLst>
            </p:cNvPr>
            <p:cNvSpPr/>
            <p:nvPr/>
          </p:nvSpPr>
          <p:spPr>
            <a:xfrm>
              <a:off x="4858394" y="696391"/>
              <a:ext cx="2208361" cy="132501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2B929876-83FF-EE42-8B84-869836636D2A}"/>
                </a:ext>
              </a:extLst>
            </p:cNvPr>
            <p:cNvSpPr txBox="1"/>
            <p:nvPr/>
          </p:nvSpPr>
          <p:spPr>
            <a:xfrm>
              <a:off x="4858394" y="696391"/>
              <a:ext cx="2208361" cy="1325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en-US" kern="1200" dirty="0">
                  <a:solidFill>
                    <a:schemeClr val="bg1"/>
                  </a:solidFill>
                  <a:latin typeface="Century Gothic" panose="020B0502020202020204" pitchFamily="34" charset="0"/>
                </a:rPr>
                <a:t>Joint contingency planning, training and exercises</a:t>
              </a:r>
            </a:p>
          </p:txBody>
        </p:sp>
      </p:grpSp>
      <p:sp>
        <p:nvSpPr>
          <p:cNvPr id="2" name="Rectangle 1">
            <a:extLst>
              <a:ext uri="{FF2B5EF4-FFF2-40B4-BE49-F238E27FC236}">
                <a16:creationId xmlns:a16="http://schemas.microsoft.com/office/drawing/2014/main" id="{0CB85736-1B7E-48DD-99ED-6384C4264FFA}"/>
              </a:ext>
            </a:extLst>
          </p:cNvPr>
          <p:cNvSpPr/>
          <p:nvPr/>
        </p:nvSpPr>
        <p:spPr>
          <a:xfrm>
            <a:off x="2608289" y="5755980"/>
            <a:ext cx="3792511" cy="481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entury Gothic" panose="020B0502020202020204" pitchFamily="34" charset="0"/>
              </a:rPr>
              <a:t>Avoid  transfer of operational command</a:t>
            </a:r>
          </a:p>
        </p:txBody>
      </p:sp>
      <p:sp>
        <p:nvSpPr>
          <p:cNvPr id="20" name="Rectangle 19">
            <a:extLst>
              <a:ext uri="{FF2B5EF4-FFF2-40B4-BE49-F238E27FC236}">
                <a16:creationId xmlns:a16="http://schemas.microsoft.com/office/drawing/2014/main" id="{E1D9C8D6-2751-401A-B7EA-86BF6FC448BC}"/>
              </a:ext>
            </a:extLst>
          </p:cNvPr>
          <p:cNvSpPr/>
          <p:nvPr/>
        </p:nvSpPr>
        <p:spPr>
          <a:xfrm>
            <a:off x="3246983" y="4849072"/>
            <a:ext cx="1280160" cy="8322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entury Gothic" panose="020B0502020202020204" pitchFamily="34" charset="0"/>
              </a:rPr>
              <a:t>Police Command</a:t>
            </a:r>
          </a:p>
        </p:txBody>
      </p:sp>
      <p:sp>
        <p:nvSpPr>
          <p:cNvPr id="21" name="Rectangle 20">
            <a:extLst>
              <a:ext uri="{FF2B5EF4-FFF2-40B4-BE49-F238E27FC236}">
                <a16:creationId xmlns:a16="http://schemas.microsoft.com/office/drawing/2014/main" id="{2FF1D06A-898A-4110-97A2-45B550CFD955}"/>
              </a:ext>
            </a:extLst>
          </p:cNvPr>
          <p:cNvSpPr/>
          <p:nvPr/>
        </p:nvSpPr>
        <p:spPr>
          <a:xfrm>
            <a:off x="4639427" y="4849073"/>
            <a:ext cx="1280160" cy="832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entury Gothic" panose="020B0502020202020204" pitchFamily="34" charset="0"/>
              </a:rPr>
              <a:t>Military Command</a:t>
            </a:r>
          </a:p>
        </p:txBody>
      </p:sp>
    </p:spTree>
    <p:extLst>
      <p:ext uri="{BB962C8B-B14F-4D97-AF65-F5344CB8AC3E}">
        <p14:creationId xmlns:p14="http://schemas.microsoft.com/office/powerpoint/2010/main" val="1382052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D4D5-367A-4A70-9AAB-438436247FF4}"/>
              </a:ext>
            </a:extLst>
          </p:cNvPr>
          <p:cNvSpPr>
            <a:spLocks noGrp="1"/>
          </p:cNvSpPr>
          <p:nvPr>
            <p:ph type="title"/>
          </p:nvPr>
        </p:nvSpPr>
        <p:spPr>
          <a:xfrm>
            <a:off x="457200" y="457200"/>
            <a:ext cx="7162800" cy="960437"/>
          </a:xfrm>
        </p:spPr>
        <p:txBody>
          <a:bodyPr/>
          <a:lstStyle/>
          <a:p>
            <a:r>
              <a:rPr lang="en-US" dirty="0"/>
              <a:t>Learning Activity 2.2</a:t>
            </a:r>
          </a:p>
        </p:txBody>
      </p:sp>
      <p:sp>
        <p:nvSpPr>
          <p:cNvPr id="6" name="Content Placeholder 5">
            <a:extLst>
              <a:ext uri="{FF2B5EF4-FFF2-40B4-BE49-F238E27FC236}">
                <a16:creationId xmlns:a16="http://schemas.microsoft.com/office/drawing/2014/main" id="{22A1CBE7-3AE7-4F82-81C2-F592BDE0AA48}"/>
              </a:ext>
            </a:extLst>
          </p:cNvPr>
          <p:cNvSpPr>
            <a:spLocks noGrp="1"/>
          </p:cNvSpPr>
          <p:nvPr>
            <p:ph sz="quarter" idx="13"/>
          </p:nvPr>
        </p:nvSpPr>
        <p:spPr>
          <a:xfrm>
            <a:off x="457200" y="2224549"/>
            <a:ext cx="8037512" cy="3962400"/>
          </a:xfrm>
        </p:spPr>
        <p:txBody>
          <a:bodyPr/>
          <a:lstStyle/>
          <a:p>
            <a:r>
              <a:rPr lang="en-US" sz="2000" b="1" dirty="0"/>
              <a:t>Discuss in your groups: </a:t>
            </a:r>
            <a:r>
              <a:rPr lang="en-US" sz="2000" dirty="0"/>
              <a:t>What does accountability mean to you and why is it important to Law Enforcement Officials? </a:t>
            </a:r>
          </a:p>
          <a:p>
            <a:pPr marL="0" indent="0">
              <a:buNone/>
            </a:pPr>
            <a:r>
              <a:rPr lang="en-US" sz="2000"/>
              <a:t>     Who </a:t>
            </a:r>
            <a:r>
              <a:rPr lang="en-US" sz="2000" dirty="0"/>
              <a:t>are we accountable to?</a:t>
            </a:r>
          </a:p>
          <a:p>
            <a:endParaRPr lang="en-US" sz="2000" dirty="0"/>
          </a:p>
          <a:p>
            <a:pPr lvl="1"/>
            <a:r>
              <a:rPr lang="en-US" sz="1600" b="1" dirty="0"/>
              <a:t>Time: </a:t>
            </a:r>
            <a:r>
              <a:rPr lang="en-US" sz="1600" dirty="0"/>
              <a:t>20 minutes</a:t>
            </a:r>
          </a:p>
          <a:p>
            <a:pPr lvl="1"/>
            <a:r>
              <a:rPr lang="en-US" sz="1600" b="1" dirty="0"/>
              <a:t>Discussion:</a:t>
            </a:r>
            <a:r>
              <a:rPr lang="en-US" sz="1600" dirty="0"/>
              <a:t>10 minutes</a:t>
            </a:r>
          </a:p>
          <a:p>
            <a:pPr lvl="1"/>
            <a:r>
              <a:rPr lang="en-US" sz="1600" b="1" dirty="0"/>
              <a:t>Feedback: </a:t>
            </a:r>
            <a:r>
              <a:rPr lang="en-US" sz="1600" dirty="0"/>
              <a:t>10 minutes</a:t>
            </a:r>
          </a:p>
          <a:p>
            <a:endParaRPr lang="en-US" dirty="0"/>
          </a:p>
        </p:txBody>
      </p:sp>
      <p:grpSp>
        <p:nvGrpSpPr>
          <p:cNvPr id="3" name="Group 2">
            <a:extLst>
              <a:ext uri="{FF2B5EF4-FFF2-40B4-BE49-F238E27FC236}">
                <a16:creationId xmlns:a16="http://schemas.microsoft.com/office/drawing/2014/main" id="{D0758672-BA60-4B26-AE1C-FF7D174EB598}"/>
              </a:ext>
            </a:extLst>
          </p:cNvPr>
          <p:cNvGrpSpPr/>
          <p:nvPr/>
        </p:nvGrpSpPr>
        <p:grpSpPr>
          <a:xfrm>
            <a:off x="377313" y="1688697"/>
            <a:ext cx="5867400" cy="457190"/>
            <a:chOff x="377313" y="1688697"/>
            <a:chExt cx="5867400" cy="457190"/>
          </a:xfrm>
        </p:grpSpPr>
        <p:sp>
          <p:nvSpPr>
            <p:cNvPr id="17" name="Rectangle 16">
              <a:extLst>
                <a:ext uri="{FF2B5EF4-FFF2-40B4-BE49-F238E27FC236}">
                  <a16:creationId xmlns:a16="http://schemas.microsoft.com/office/drawing/2014/main" id="{1DBED097-29B3-437A-BA20-D283572B08D0}"/>
                </a:ext>
              </a:extLst>
            </p:cNvPr>
            <p:cNvSpPr/>
            <p:nvPr/>
          </p:nvSpPr>
          <p:spPr>
            <a:xfrm>
              <a:off x="377313" y="1688697"/>
              <a:ext cx="3009900" cy="457190"/>
            </a:xfrm>
            <a:prstGeom prst="rect">
              <a:avLst/>
            </a:prstGeom>
          </p:spPr>
          <p:txBody>
            <a:bodyPr vert="horz" lIns="91440" tIns="45720" rIns="91440" bIns="45720" rtlCol="0" anchor="t">
              <a:normAutofit/>
            </a:bodyPr>
            <a:lstStyle/>
            <a:p>
              <a:pPr marL="57150">
                <a:lnSpc>
                  <a:spcPct val="90000"/>
                </a:lnSpc>
                <a:spcAft>
                  <a:spcPts val="1800"/>
                </a:spcAft>
              </a:pPr>
              <a:r>
                <a:rPr lang="en-US" sz="2000" b="1" dirty="0">
                  <a:solidFill>
                    <a:srgbClr val="002060"/>
                  </a:solidFill>
                  <a:latin typeface="Century Gothic" panose="020B0502020202020204" pitchFamily="34" charset="0"/>
                </a:rPr>
                <a:t>Instructions</a:t>
              </a:r>
            </a:p>
          </p:txBody>
        </p:sp>
        <p:cxnSp>
          <p:nvCxnSpPr>
            <p:cNvPr id="18" name="Straight Connector 17">
              <a:extLst>
                <a:ext uri="{FF2B5EF4-FFF2-40B4-BE49-F238E27FC236}">
                  <a16:creationId xmlns:a16="http://schemas.microsoft.com/office/drawing/2014/main" id="{8621F9EE-2DE1-43BA-A87E-086F85C6A7B3}"/>
                </a:ext>
              </a:extLst>
            </p:cNvPr>
            <p:cNvCxnSpPr>
              <a:cxnSpLocks/>
            </p:cNvCxnSpPr>
            <p:nvPr/>
          </p:nvCxnSpPr>
          <p:spPr>
            <a:xfrm>
              <a:off x="529713" y="2057400"/>
              <a:ext cx="5715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9" name="Slide Number Placeholder 18">
            <a:extLst>
              <a:ext uri="{FF2B5EF4-FFF2-40B4-BE49-F238E27FC236}">
                <a16:creationId xmlns:a16="http://schemas.microsoft.com/office/drawing/2014/main" id="{E929E10C-D931-4B2E-B987-B69BB3DB5C2C}"/>
              </a:ext>
            </a:extLst>
          </p:cNvPr>
          <p:cNvSpPr>
            <a:spLocks noGrp="1"/>
          </p:cNvSpPr>
          <p:nvPr>
            <p:ph type="sldNum" sz="quarter" idx="12"/>
          </p:nvPr>
        </p:nvSpPr>
        <p:spPr/>
        <p:txBody>
          <a:bodyPr/>
          <a:lstStyle/>
          <a:p>
            <a:fld id="{97261161-F363-4909-B3BA-F2D719A844EB}" type="slidenum">
              <a:rPr lang="en-US" smtClean="0"/>
              <a:t>14</a:t>
            </a:fld>
            <a:endParaRPr lang="en-US"/>
          </a:p>
        </p:txBody>
      </p:sp>
    </p:spTree>
    <p:extLst>
      <p:ext uri="{BB962C8B-B14F-4D97-AF65-F5344CB8AC3E}">
        <p14:creationId xmlns:p14="http://schemas.microsoft.com/office/powerpoint/2010/main" val="1513193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p:nvPr/>
        </p:nvSpPr>
        <p:spPr>
          <a:xfrm>
            <a:off x="553244" y="1133260"/>
            <a:ext cx="7848600" cy="6105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800100" lvl="1" indent="-342900">
              <a:buFont typeface="Wingdings" pitchFamily="2" charset="2"/>
              <a:buChar char="q"/>
              <a:defRPr/>
            </a:pPr>
            <a:endParaRPr lang="en-US" altLang="en-US" sz="2000" dirty="0">
              <a:solidFill>
                <a:srgbClr val="0070C0"/>
              </a:solidFill>
              <a:latin typeface="+mj-lt"/>
              <a:ea typeface="MS PGothic" charset="0"/>
              <a:cs typeface="Times New Roman" panose="02020603050405020304" pitchFamily="18" charset="0"/>
            </a:endParaRPr>
          </a:p>
          <a:p>
            <a:pPr>
              <a:defRPr/>
            </a:pPr>
            <a:endParaRPr lang="en-US" altLang="en-US" sz="2000" dirty="0">
              <a:solidFill>
                <a:srgbClr val="0070C0"/>
              </a:solidFill>
              <a:latin typeface="+mj-lt"/>
              <a:ea typeface="MS PGothic" charset="0"/>
              <a:cs typeface="Times New Roman" panose="02020603050405020304" pitchFamily="18" charset="0"/>
            </a:endParaRPr>
          </a:p>
          <a:p>
            <a:pPr lvl="1" algn="just">
              <a:defRPr/>
            </a:pPr>
            <a:endParaRPr lang="en-US" altLang="en-US" sz="2000" i="1" dirty="0">
              <a:latin typeface="+mj-lt"/>
              <a:cs typeface="Times New Roman" panose="02020603050405020304" pitchFamily="18" charset="0"/>
            </a:endParaRPr>
          </a:p>
          <a:p>
            <a:pPr algn="just">
              <a:defRPr/>
            </a:pPr>
            <a:endParaRPr lang="en-US" altLang="en-US" sz="2000" i="1" dirty="0">
              <a:latin typeface="+mj-lt"/>
              <a:cs typeface="Times New Roman" panose="02020603050405020304" pitchFamily="18" charset="0"/>
            </a:endParaRPr>
          </a:p>
          <a:p>
            <a:pPr>
              <a:defRPr/>
            </a:pPr>
            <a:endParaRPr lang="en-US" altLang="en-US" sz="2000" dirty="0">
              <a:latin typeface="+mj-lt"/>
              <a:cs typeface="Times New Roman" panose="02020603050405020304" pitchFamily="18" charset="0"/>
            </a:endParaRPr>
          </a:p>
        </p:txBody>
      </p:sp>
      <p:sp>
        <p:nvSpPr>
          <p:cNvPr id="6" name="TekstSylinder 5">
            <a:extLst>
              <a:ext uri="{FF2B5EF4-FFF2-40B4-BE49-F238E27FC236}">
                <a16:creationId xmlns:a16="http://schemas.microsoft.com/office/drawing/2014/main" id="{9E6ADC02-4C7F-AE48-B462-7ADFAD148B05}"/>
              </a:ext>
            </a:extLst>
          </p:cNvPr>
          <p:cNvSpPr txBox="1">
            <a:spLocks noChangeArrowheads="1"/>
          </p:cNvSpPr>
          <p:nvPr/>
        </p:nvSpPr>
        <p:spPr bwMode="auto">
          <a:xfrm>
            <a:off x="489028" y="1253807"/>
            <a:ext cx="7455056" cy="42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lvl="0" indent="0" algn="just" eaLnBrk="1" hangingPunct="1">
              <a:lnSpc>
                <a:spcPct val="115000"/>
              </a:lnSpc>
              <a:spcBef>
                <a:spcPct val="0"/>
              </a:spcBef>
              <a:buNone/>
            </a:pPr>
            <a:r>
              <a:rPr lang="nb-NO" sz="2000" b="1" dirty="0">
                <a:solidFill>
                  <a:srgbClr val="002060"/>
                </a:solidFill>
                <a:latin typeface="+mj-lt"/>
              </a:rPr>
              <a:t>       </a:t>
            </a:r>
            <a:endParaRPr lang="nb-NO" sz="2000" b="1" i="1" dirty="0">
              <a:solidFill>
                <a:prstClr val="black"/>
              </a:solidFill>
              <a:latin typeface="+mj-lt"/>
              <a:cs typeface="Times New Roman" panose="02020603050405020304" pitchFamily="18" charset="0"/>
            </a:endParaRPr>
          </a:p>
        </p:txBody>
      </p:sp>
      <p:sp>
        <p:nvSpPr>
          <p:cNvPr id="12" name="Title 11">
            <a:extLst>
              <a:ext uri="{FF2B5EF4-FFF2-40B4-BE49-F238E27FC236}">
                <a16:creationId xmlns:a16="http://schemas.microsoft.com/office/drawing/2014/main" id="{319E81A2-A67B-4C0F-B92C-6D9C22CDB5B5}"/>
              </a:ext>
            </a:extLst>
          </p:cNvPr>
          <p:cNvSpPr>
            <a:spLocks noGrp="1"/>
          </p:cNvSpPr>
          <p:nvPr>
            <p:ph type="title"/>
          </p:nvPr>
        </p:nvSpPr>
        <p:spPr>
          <a:xfrm>
            <a:off x="457200" y="457200"/>
            <a:ext cx="7162800" cy="960437"/>
          </a:xfrm>
        </p:spPr>
        <p:txBody>
          <a:bodyPr/>
          <a:lstStyle/>
          <a:p>
            <a:r>
              <a:rPr lang="en-US" altLang="en-US" dirty="0"/>
              <a:t>Accountability and Oversight</a:t>
            </a:r>
            <a:endParaRPr lang="en-US" dirty="0"/>
          </a:p>
        </p:txBody>
      </p:sp>
      <p:sp>
        <p:nvSpPr>
          <p:cNvPr id="11" name="Slide Number Placeholder 10">
            <a:extLst>
              <a:ext uri="{FF2B5EF4-FFF2-40B4-BE49-F238E27FC236}">
                <a16:creationId xmlns:a16="http://schemas.microsoft.com/office/drawing/2014/main" id="{2C9A08F8-CFC8-478D-9272-1136595E3741}"/>
              </a:ext>
            </a:extLst>
          </p:cNvPr>
          <p:cNvSpPr>
            <a:spLocks noGrp="1"/>
          </p:cNvSpPr>
          <p:nvPr>
            <p:ph type="sldNum" sz="quarter" idx="12"/>
          </p:nvPr>
        </p:nvSpPr>
        <p:spPr>
          <a:xfrm>
            <a:off x="7391399" y="6403423"/>
            <a:ext cx="1141343" cy="365125"/>
          </a:xfrm>
        </p:spPr>
        <p:txBody>
          <a:bodyPr/>
          <a:lstStyle/>
          <a:p>
            <a:fld id="{97261161-F363-4909-B3BA-F2D719A844EB}" type="slidenum">
              <a:rPr lang="en-US" smtClean="0"/>
              <a:pPr/>
              <a:t>15</a:t>
            </a:fld>
            <a:endParaRPr lang="en-US"/>
          </a:p>
        </p:txBody>
      </p:sp>
      <p:sp>
        <p:nvSpPr>
          <p:cNvPr id="16" name="Content Placeholder 15">
            <a:extLst>
              <a:ext uri="{FF2B5EF4-FFF2-40B4-BE49-F238E27FC236}">
                <a16:creationId xmlns:a16="http://schemas.microsoft.com/office/drawing/2014/main" id="{CA2183F0-2071-4EF8-B8C3-F1E91EC96FB8}"/>
              </a:ext>
            </a:extLst>
          </p:cNvPr>
          <p:cNvSpPr>
            <a:spLocks noGrp="1"/>
          </p:cNvSpPr>
          <p:nvPr>
            <p:ph sz="quarter" idx="13"/>
          </p:nvPr>
        </p:nvSpPr>
        <p:spPr>
          <a:xfrm>
            <a:off x="3008188" y="2299633"/>
            <a:ext cx="5393656" cy="2895600"/>
          </a:xfrm>
        </p:spPr>
        <p:txBody>
          <a:bodyPr/>
          <a:lstStyle/>
          <a:p>
            <a:pPr marL="0" indent="0">
              <a:spcAft>
                <a:spcPts val="600"/>
              </a:spcAft>
              <a:buNone/>
              <a:defRPr/>
            </a:pPr>
            <a:r>
              <a:rPr lang="en-US" altLang="en-US" sz="1800" b="1" dirty="0">
                <a:cs typeface="Times New Roman" panose="02020603050405020304" pitchFamily="18" charset="0"/>
              </a:rPr>
              <a:t>Internal and external checks and balances ensure the performance of police functions is of the highest standard and that officers are held responsible</a:t>
            </a:r>
          </a:p>
          <a:p>
            <a:pPr marL="466725" lvl="1" indent="-254000">
              <a:spcAft>
                <a:spcPts val="600"/>
              </a:spcAft>
              <a:defRPr/>
            </a:pPr>
            <a:r>
              <a:rPr lang="en-US" altLang="en-US" sz="1600" dirty="0">
                <a:cs typeface="Times New Roman" panose="02020603050405020304" pitchFamily="18" charset="0"/>
              </a:rPr>
              <a:t>Prevention of misusing police power</a:t>
            </a:r>
          </a:p>
          <a:p>
            <a:pPr marL="466725" lvl="1" indent="-254000">
              <a:spcAft>
                <a:spcPts val="600"/>
              </a:spcAft>
              <a:defRPr/>
            </a:pPr>
            <a:r>
              <a:rPr lang="en-US" altLang="en-US" sz="1600" dirty="0">
                <a:cs typeface="Times New Roman" panose="02020603050405020304" pitchFamily="18" charset="0"/>
              </a:rPr>
              <a:t>Enhancing public confidence</a:t>
            </a:r>
          </a:p>
          <a:p>
            <a:pPr marL="466725" lvl="1" indent="-254000">
              <a:spcAft>
                <a:spcPts val="600"/>
              </a:spcAft>
              <a:defRPr/>
            </a:pPr>
            <a:r>
              <a:rPr lang="en-US" altLang="en-US" sz="1600" dirty="0">
                <a:cs typeface="Times New Roman" panose="02020603050405020304" pitchFamily="18" charset="0"/>
              </a:rPr>
              <a:t>Reestablishing police legitimacy</a:t>
            </a:r>
          </a:p>
          <a:p>
            <a:pPr marL="466725" lvl="1" indent="-254000">
              <a:spcAft>
                <a:spcPts val="600"/>
              </a:spcAft>
              <a:defRPr/>
            </a:pPr>
            <a:r>
              <a:rPr lang="en-US" altLang="en-US" sz="1600" dirty="0">
                <a:cs typeface="Times New Roman" panose="02020603050405020304" pitchFamily="18" charset="0"/>
              </a:rPr>
              <a:t>Reporting on ALL incidents</a:t>
            </a:r>
          </a:p>
          <a:p>
            <a:pPr marL="466725" lvl="1" indent="-254000">
              <a:spcAft>
                <a:spcPts val="600"/>
              </a:spcAft>
              <a:defRPr/>
            </a:pPr>
            <a:r>
              <a:rPr lang="en-US" altLang="en-US" sz="1600" dirty="0">
                <a:cs typeface="Times New Roman" panose="02020603050405020304" pitchFamily="18" charset="0"/>
              </a:rPr>
              <a:t>Stakeholders</a:t>
            </a:r>
          </a:p>
        </p:txBody>
      </p:sp>
      <p:pic>
        <p:nvPicPr>
          <p:cNvPr id="3" name="Graphic 2">
            <a:extLst>
              <a:ext uri="{FF2B5EF4-FFF2-40B4-BE49-F238E27FC236}">
                <a16:creationId xmlns:a16="http://schemas.microsoft.com/office/drawing/2014/main" id="{154069A7-8AFD-824D-9C13-9115CE748B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0111" t="78532" r="62333"/>
          <a:stretch/>
        </p:blipFill>
        <p:spPr>
          <a:xfrm>
            <a:off x="892132" y="2093697"/>
            <a:ext cx="1751295" cy="1889322"/>
          </a:xfrm>
          <a:prstGeom prst="rect">
            <a:avLst/>
          </a:prstGeom>
        </p:spPr>
      </p:pic>
    </p:spTree>
    <p:extLst>
      <p:ext uri="{BB962C8B-B14F-4D97-AF65-F5344CB8AC3E}">
        <p14:creationId xmlns:p14="http://schemas.microsoft.com/office/powerpoint/2010/main" val="2364556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p:nvPr/>
        </p:nvSpPr>
        <p:spPr>
          <a:xfrm>
            <a:off x="708000" y="836712"/>
            <a:ext cx="8112472" cy="7200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altLang="en-US" sz="2000" b="1" dirty="0">
              <a:solidFill>
                <a:srgbClr val="002060"/>
              </a:solidFill>
              <a:latin typeface="+mj-lt"/>
            </a:endParaRPr>
          </a:p>
          <a:p>
            <a:endParaRPr lang="en-US" altLang="en-US" dirty="0">
              <a:latin typeface="+mj-lt"/>
              <a:cs typeface="Times New Roman" panose="02020603050405020304" pitchFamily="18" charset="0"/>
            </a:endParaRPr>
          </a:p>
          <a:p>
            <a:pPr marL="285750" indent="-285750">
              <a:buFont typeface="Arial" panose="020B0604020202020204" pitchFamily="34" charset="0"/>
              <a:buChar char="•"/>
            </a:pPr>
            <a:endParaRPr lang="en-US" altLang="en-US" sz="2000" i="1" dirty="0">
              <a:solidFill>
                <a:srgbClr val="00201F"/>
              </a:solidFill>
              <a:latin typeface="+mj-lt"/>
            </a:endParaRPr>
          </a:p>
          <a:p>
            <a:pPr marL="285750" indent="-285750">
              <a:buFont typeface="Arial" panose="020B0604020202020204" pitchFamily="34" charset="0"/>
              <a:buChar char="•"/>
            </a:pPr>
            <a:endParaRPr lang="en-US" altLang="en-US" i="1" dirty="0">
              <a:latin typeface="+mj-lt"/>
              <a:cs typeface="Times New Roman" panose="02020603050405020304" pitchFamily="18" charset="0"/>
            </a:endParaRPr>
          </a:p>
          <a:p>
            <a:endParaRPr lang="en-US" altLang="en-US" sz="2000" b="1" i="1" dirty="0">
              <a:solidFill>
                <a:srgbClr val="00201F"/>
              </a:solidFill>
              <a:latin typeface="+mj-lt"/>
            </a:endParaRPr>
          </a:p>
        </p:txBody>
      </p:sp>
      <p:sp>
        <p:nvSpPr>
          <p:cNvPr id="9" name="Title 8">
            <a:extLst>
              <a:ext uri="{FF2B5EF4-FFF2-40B4-BE49-F238E27FC236}">
                <a16:creationId xmlns:a16="http://schemas.microsoft.com/office/drawing/2014/main" id="{15FB4BFC-6812-47D7-96D2-CC757CA27CAE}"/>
              </a:ext>
            </a:extLst>
          </p:cNvPr>
          <p:cNvSpPr>
            <a:spLocks noGrp="1"/>
          </p:cNvSpPr>
          <p:nvPr>
            <p:ph type="title"/>
          </p:nvPr>
        </p:nvSpPr>
        <p:spPr/>
        <p:txBody>
          <a:bodyPr/>
          <a:lstStyle/>
          <a:p>
            <a:r>
              <a:rPr lang="en-US" altLang="en-US" dirty="0"/>
              <a:t>Accountability and Oversight</a:t>
            </a:r>
            <a:endParaRPr lang="en-US" dirty="0"/>
          </a:p>
        </p:txBody>
      </p:sp>
      <p:sp>
        <p:nvSpPr>
          <p:cNvPr id="7" name="Slide Number Placeholder 6">
            <a:extLst>
              <a:ext uri="{FF2B5EF4-FFF2-40B4-BE49-F238E27FC236}">
                <a16:creationId xmlns:a16="http://schemas.microsoft.com/office/drawing/2014/main" id="{D9000297-4454-42F1-9180-3091CBDD625A}"/>
              </a:ext>
            </a:extLst>
          </p:cNvPr>
          <p:cNvSpPr>
            <a:spLocks noGrp="1"/>
          </p:cNvSpPr>
          <p:nvPr>
            <p:ph type="sldNum" sz="quarter" idx="12"/>
          </p:nvPr>
        </p:nvSpPr>
        <p:spPr/>
        <p:txBody>
          <a:bodyPr/>
          <a:lstStyle/>
          <a:p>
            <a:fld id="{97261161-F363-4909-B3BA-F2D719A844EB}" type="slidenum">
              <a:rPr lang="en-US" smtClean="0"/>
              <a:t>16</a:t>
            </a:fld>
            <a:endParaRPr lang="en-US" dirty="0"/>
          </a:p>
        </p:txBody>
      </p:sp>
      <p:grpSp>
        <p:nvGrpSpPr>
          <p:cNvPr id="10" name="Group 9">
            <a:extLst>
              <a:ext uri="{FF2B5EF4-FFF2-40B4-BE49-F238E27FC236}">
                <a16:creationId xmlns:a16="http://schemas.microsoft.com/office/drawing/2014/main" id="{7EE02C05-7D15-4359-AF64-273B42F60CAA}"/>
              </a:ext>
            </a:extLst>
          </p:cNvPr>
          <p:cNvGrpSpPr/>
          <p:nvPr/>
        </p:nvGrpSpPr>
        <p:grpSpPr>
          <a:xfrm>
            <a:off x="5733574" y="1797149"/>
            <a:ext cx="1941389" cy="4341411"/>
            <a:chOff x="5816019" y="1797149"/>
            <a:chExt cx="1941389" cy="4341411"/>
          </a:xfrm>
        </p:grpSpPr>
        <p:sp>
          <p:nvSpPr>
            <p:cNvPr id="27" name="Oval 6">
              <a:extLst>
                <a:ext uri="{FF2B5EF4-FFF2-40B4-BE49-F238E27FC236}">
                  <a16:creationId xmlns:a16="http://schemas.microsoft.com/office/drawing/2014/main" id="{FAD59DDD-1BE5-8841-A376-99E19B0BD8CD}"/>
                </a:ext>
              </a:extLst>
            </p:cNvPr>
            <p:cNvSpPr txBox="1"/>
            <p:nvPr/>
          </p:nvSpPr>
          <p:spPr>
            <a:xfrm>
              <a:off x="5816020" y="5139242"/>
              <a:ext cx="1941386" cy="999318"/>
            </a:xfrm>
            <a:prstGeom prst="rect">
              <a:avLst/>
            </a:prstGeom>
            <a:solidFill>
              <a:srgbClr val="8EB4E3"/>
            </a:solid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200" b="1" kern="1200" dirty="0">
                  <a:latin typeface="Century Gothic" panose="020B0502020202020204" pitchFamily="34" charset="0"/>
                </a:rPr>
                <a:t>SRSG/Head </a:t>
              </a:r>
              <a:br>
                <a:rPr lang="en-US" sz="1200" b="1" kern="1200" dirty="0">
                  <a:latin typeface="Century Gothic" panose="020B0502020202020204" pitchFamily="34" charset="0"/>
                </a:rPr>
              </a:br>
              <a:r>
                <a:rPr lang="en-US" sz="1200" b="1" kern="1200" dirty="0">
                  <a:latin typeface="Century Gothic" panose="020B0502020202020204" pitchFamily="34" charset="0"/>
                </a:rPr>
                <a:t>of Mission</a:t>
              </a:r>
            </a:p>
          </p:txBody>
        </p:sp>
        <p:sp>
          <p:nvSpPr>
            <p:cNvPr id="28" name="Oval 8">
              <a:extLst>
                <a:ext uri="{FF2B5EF4-FFF2-40B4-BE49-F238E27FC236}">
                  <a16:creationId xmlns:a16="http://schemas.microsoft.com/office/drawing/2014/main" id="{5254BC6C-32C2-2547-845D-ECCD265B5977}"/>
                </a:ext>
              </a:extLst>
            </p:cNvPr>
            <p:cNvSpPr txBox="1"/>
            <p:nvPr/>
          </p:nvSpPr>
          <p:spPr>
            <a:xfrm>
              <a:off x="5816019" y="4025211"/>
              <a:ext cx="1941387" cy="995079"/>
            </a:xfrm>
            <a:prstGeom prst="rect">
              <a:avLst/>
            </a:prstGeom>
            <a:solidFill>
              <a:srgbClr val="8EB4E3"/>
            </a:solid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200" b="1" kern="1200" dirty="0">
                  <a:latin typeface="Century Gothic" panose="020B0502020202020204" pitchFamily="34" charset="0"/>
                </a:rPr>
                <a:t>Other Mission Components </a:t>
              </a:r>
              <a:br>
                <a:rPr lang="en-US" sz="1200" b="1" kern="1200" dirty="0">
                  <a:latin typeface="Century Gothic" panose="020B0502020202020204" pitchFamily="34" charset="0"/>
                </a:rPr>
              </a:br>
              <a:r>
                <a:rPr lang="en-US" sz="1200" b="1" kern="1200" dirty="0">
                  <a:latin typeface="Century Gothic" panose="020B0502020202020204" pitchFamily="34" charset="0"/>
                </a:rPr>
                <a:t>and external stakeholders</a:t>
              </a:r>
            </a:p>
          </p:txBody>
        </p:sp>
        <p:sp>
          <p:nvSpPr>
            <p:cNvPr id="29" name="Oval 10">
              <a:extLst>
                <a:ext uri="{FF2B5EF4-FFF2-40B4-BE49-F238E27FC236}">
                  <a16:creationId xmlns:a16="http://schemas.microsoft.com/office/drawing/2014/main" id="{346A6050-94A4-7D41-A8EF-435C3A7157B8}"/>
                </a:ext>
              </a:extLst>
            </p:cNvPr>
            <p:cNvSpPr txBox="1"/>
            <p:nvPr/>
          </p:nvSpPr>
          <p:spPr>
            <a:xfrm>
              <a:off x="5816020" y="2911180"/>
              <a:ext cx="1941388" cy="995079"/>
            </a:xfrm>
            <a:prstGeom prst="rect">
              <a:avLst/>
            </a:prstGeom>
            <a:solidFill>
              <a:srgbClr val="8EB4E3"/>
            </a:solid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200" b="1" kern="1200" dirty="0">
                  <a:latin typeface="Century Gothic" panose="020B0502020202020204" pitchFamily="34" charset="0"/>
                </a:rPr>
                <a:t>Police and other personnel in own component</a:t>
              </a:r>
            </a:p>
          </p:txBody>
        </p:sp>
        <p:sp>
          <p:nvSpPr>
            <p:cNvPr id="30" name="Oval 12">
              <a:extLst>
                <a:ext uri="{FF2B5EF4-FFF2-40B4-BE49-F238E27FC236}">
                  <a16:creationId xmlns:a16="http://schemas.microsoft.com/office/drawing/2014/main" id="{61496A59-C281-CD4B-9140-45FE8EAA55DB}"/>
                </a:ext>
              </a:extLst>
            </p:cNvPr>
            <p:cNvSpPr txBox="1"/>
            <p:nvPr/>
          </p:nvSpPr>
          <p:spPr>
            <a:xfrm>
              <a:off x="5816019" y="1797149"/>
              <a:ext cx="1941389" cy="995079"/>
            </a:xfrm>
            <a:prstGeom prst="rect">
              <a:avLst/>
            </a:prstGeom>
            <a:solidFill>
              <a:srgbClr val="8EB4E3"/>
            </a:solid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200" b="1" kern="1200" dirty="0">
                  <a:latin typeface="Century Gothic" panose="020B0502020202020204" pitchFamily="34" charset="0"/>
                </a:rPr>
                <a:t>Host </a:t>
              </a:r>
              <a:br>
                <a:rPr lang="en-US" sz="1200" b="1" kern="1200" dirty="0">
                  <a:latin typeface="Century Gothic" panose="020B0502020202020204" pitchFamily="34" charset="0"/>
                </a:rPr>
              </a:br>
              <a:r>
                <a:rPr lang="en-US" sz="1200" b="1" kern="1200" dirty="0">
                  <a:latin typeface="Century Gothic" panose="020B0502020202020204" pitchFamily="34" charset="0"/>
                </a:rPr>
                <a:t>Government </a:t>
              </a:r>
              <a:br>
                <a:rPr lang="en-US" sz="1200" b="1" kern="1200" dirty="0">
                  <a:latin typeface="Century Gothic" panose="020B0502020202020204" pitchFamily="34" charset="0"/>
                </a:rPr>
              </a:br>
              <a:r>
                <a:rPr lang="en-US" sz="1200" b="1" kern="1200" dirty="0">
                  <a:latin typeface="Century Gothic" panose="020B0502020202020204" pitchFamily="34" charset="0"/>
                </a:rPr>
                <a:t>and Police</a:t>
              </a:r>
            </a:p>
          </p:txBody>
        </p:sp>
      </p:grpSp>
      <p:grpSp>
        <p:nvGrpSpPr>
          <p:cNvPr id="6" name="Group 5">
            <a:extLst>
              <a:ext uri="{FF2B5EF4-FFF2-40B4-BE49-F238E27FC236}">
                <a16:creationId xmlns:a16="http://schemas.microsoft.com/office/drawing/2014/main" id="{EDD0C315-AE49-4901-A403-54159CAF7947}"/>
              </a:ext>
            </a:extLst>
          </p:cNvPr>
          <p:cNvGrpSpPr/>
          <p:nvPr/>
        </p:nvGrpSpPr>
        <p:grpSpPr>
          <a:xfrm>
            <a:off x="1622372" y="1956928"/>
            <a:ext cx="2645112" cy="2086778"/>
            <a:chOff x="1622372" y="1956928"/>
            <a:chExt cx="2645112" cy="2086778"/>
          </a:xfrm>
        </p:grpSpPr>
        <p:sp>
          <p:nvSpPr>
            <p:cNvPr id="26" name="Oval 4">
              <a:extLst>
                <a:ext uri="{FF2B5EF4-FFF2-40B4-BE49-F238E27FC236}">
                  <a16:creationId xmlns:a16="http://schemas.microsoft.com/office/drawing/2014/main" id="{274B8879-37EE-4C4A-B9D3-D918A89B9AC8}"/>
                </a:ext>
              </a:extLst>
            </p:cNvPr>
            <p:cNvSpPr txBox="1"/>
            <p:nvPr/>
          </p:nvSpPr>
          <p:spPr>
            <a:xfrm>
              <a:off x="1622372" y="3328922"/>
              <a:ext cx="2645112" cy="714784"/>
            </a:xfrm>
            <a:prstGeom prst="rect">
              <a:avLst/>
            </a:prstGeom>
            <a:solidFill>
              <a:srgbClr val="DCE6F2"/>
            </a:solidFill>
          </p:spPr>
          <p:style>
            <a:lnRef idx="0">
              <a:scrgbClr r="0" g="0" b="0"/>
            </a:lnRef>
            <a:fillRef idx="0">
              <a:scrgbClr r="0" g="0" b="0"/>
            </a:fillRef>
            <a:effectRef idx="0">
              <a:scrgbClr r="0" g="0" b="0"/>
            </a:effectRef>
            <a:fontRef idx="minor">
              <a:schemeClr val="tx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000" b="1" kern="1200" dirty="0">
                  <a:latin typeface="Century Gothic" panose="020B0502020202020204" pitchFamily="34" charset="0"/>
                </a:rPr>
                <a:t>Police Commander</a:t>
              </a:r>
            </a:p>
          </p:txBody>
        </p:sp>
        <p:pic>
          <p:nvPicPr>
            <p:cNvPr id="11" name="Graphic 10">
              <a:extLst>
                <a:ext uri="{FF2B5EF4-FFF2-40B4-BE49-F238E27FC236}">
                  <a16:creationId xmlns:a16="http://schemas.microsoft.com/office/drawing/2014/main" id="{F29F83C7-6C1B-416A-AE2B-24249E369427}"/>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1366" t="55366" r="39722" b="24394"/>
            <a:stretch/>
          </p:blipFill>
          <p:spPr>
            <a:xfrm>
              <a:off x="2033154" y="1956928"/>
              <a:ext cx="1762878" cy="1520191"/>
            </a:xfrm>
            <a:prstGeom prst="rect">
              <a:avLst/>
            </a:prstGeom>
          </p:spPr>
        </p:pic>
      </p:grpSp>
      <p:cxnSp>
        <p:nvCxnSpPr>
          <p:cNvPr id="13" name="Straight Connector 12">
            <a:extLst>
              <a:ext uri="{FF2B5EF4-FFF2-40B4-BE49-F238E27FC236}">
                <a16:creationId xmlns:a16="http://schemas.microsoft.com/office/drawing/2014/main" id="{0B3BBF16-A998-4E13-9B51-4956013984CF}"/>
              </a:ext>
            </a:extLst>
          </p:cNvPr>
          <p:cNvCxnSpPr>
            <a:cxnSpLocks/>
          </p:cNvCxnSpPr>
          <p:nvPr/>
        </p:nvCxnSpPr>
        <p:spPr>
          <a:xfrm rot="5400000" flipH="1">
            <a:off x="5217094" y="2051329"/>
            <a:ext cx="0" cy="80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76A4F7E-48EB-4E1B-AD05-33A02F6DD9E5}"/>
              </a:ext>
            </a:extLst>
          </p:cNvPr>
          <p:cNvCxnSpPr>
            <a:cxnSpLocks/>
          </p:cNvCxnSpPr>
          <p:nvPr/>
        </p:nvCxnSpPr>
        <p:spPr>
          <a:xfrm rot="5400000" flipH="1">
            <a:off x="5229220" y="5168256"/>
            <a:ext cx="0" cy="80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47C5F6-04C8-4889-ABE1-A62203A6DAD1}"/>
              </a:ext>
            </a:extLst>
          </p:cNvPr>
          <p:cNvCxnSpPr>
            <a:cxnSpLocks/>
          </p:cNvCxnSpPr>
          <p:nvPr/>
        </p:nvCxnSpPr>
        <p:spPr>
          <a:xfrm flipH="1">
            <a:off x="4267484" y="3797320"/>
            <a:ext cx="5455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2E49EB3-3318-41E3-9A1C-A8E3E97916F9}"/>
              </a:ext>
            </a:extLst>
          </p:cNvPr>
          <p:cNvCxnSpPr>
            <a:cxnSpLocks/>
          </p:cNvCxnSpPr>
          <p:nvPr/>
        </p:nvCxnSpPr>
        <p:spPr>
          <a:xfrm>
            <a:off x="4802222" y="2455365"/>
            <a:ext cx="10836" cy="3113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2C6ACB-82BF-43F8-81BA-7A23D0559302}"/>
              </a:ext>
            </a:extLst>
          </p:cNvPr>
          <p:cNvCxnSpPr>
            <a:cxnSpLocks/>
          </p:cNvCxnSpPr>
          <p:nvPr/>
        </p:nvCxnSpPr>
        <p:spPr>
          <a:xfrm rot="5400000" flipH="1">
            <a:off x="5217094" y="3073083"/>
            <a:ext cx="0" cy="80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A91C99-5F15-44D9-A316-90C0E842A929}"/>
              </a:ext>
            </a:extLst>
          </p:cNvPr>
          <p:cNvCxnSpPr>
            <a:cxnSpLocks/>
          </p:cNvCxnSpPr>
          <p:nvPr/>
        </p:nvCxnSpPr>
        <p:spPr>
          <a:xfrm rot="5400000" flipH="1">
            <a:off x="5229220" y="4207339"/>
            <a:ext cx="0" cy="8080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126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p:nvPr/>
        </p:nvSpPr>
        <p:spPr>
          <a:xfrm>
            <a:off x="685800" y="3886200"/>
            <a:ext cx="7803372" cy="2438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2200"/>
              </a:spcAft>
            </a:pPr>
            <a:endParaRPr lang="en-US" sz="2400" dirty="0">
              <a:solidFill>
                <a:srgbClr val="8D9C36"/>
              </a:solidFill>
              <a:effectLst/>
              <a:latin typeface="Century Gothic"/>
              <a:ea typeface="Calibri"/>
              <a:cs typeface="Century Gothic"/>
            </a:endParaRPr>
          </a:p>
        </p:txBody>
      </p:sp>
      <p:sp>
        <p:nvSpPr>
          <p:cNvPr id="4" name="Text Box 8"/>
          <p:cNvSpPr txBox="1"/>
          <p:nvPr/>
        </p:nvSpPr>
        <p:spPr>
          <a:xfrm>
            <a:off x="385569" y="2386844"/>
            <a:ext cx="7848600" cy="6105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just">
              <a:buFont typeface="Wingdings" pitchFamily="2" charset="2"/>
              <a:buChar char="v"/>
              <a:defRPr/>
            </a:pPr>
            <a:endParaRPr lang="en-NO" sz="2000" dirty="0">
              <a:solidFill>
                <a:srgbClr val="FF0000"/>
              </a:solidFill>
              <a:latin typeface="+mj-lt"/>
            </a:endParaRPr>
          </a:p>
          <a:p>
            <a:pPr marL="342900" indent="-342900" algn="just">
              <a:buFont typeface="Wingdings" pitchFamily="2" charset="2"/>
              <a:buChar char="v"/>
              <a:defRPr/>
            </a:pPr>
            <a:endParaRPr lang="en-NO" sz="2000" dirty="0">
              <a:solidFill>
                <a:schemeClr val="tx1"/>
              </a:solidFill>
              <a:latin typeface="+mj-lt"/>
              <a:ea typeface="Calibri" panose="020F0502020204030204" pitchFamily="34" charset="0"/>
              <a:cs typeface="Arial" panose="020B0604020202020204" pitchFamily="34" charset="0"/>
            </a:endParaRPr>
          </a:p>
          <a:p>
            <a:pPr algn="just">
              <a:lnSpc>
                <a:spcPct val="115000"/>
              </a:lnSpc>
              <a:spcAft>
                <a:spcPts val="0"/>
              </a:spcAft>
            </a:pPr>
            <a:r>
              <a:rPr lang="en-US" sz="2000" dirty="0">
                <a:latin typeface="Century Gothic" panose="020B0502020202020204" pitchFamily="34" charset="0"/>
                <a:ea typeface="Calibri" panose="020F0502020204030204" pitchFamily="34" charset="0"/>
                <a:cs typeface="CenturyGothic"/>
              </a:rPr>
              <a:t> </a:t>
            </a:r>
            <a:endParaRPr lang="en-NO" sz="2000" dirty="0">
              <a:latin typeface="Calibri" panose="020F0502020204030204" pitchFamily="34" charset="0"/>
              <a:ea typeface="Calibri" panose="020F0502020204030204" pitchFamily="34" charset="0"/>
              <a:cs typeface="Arial" panose="020B0604020202020204" pitchFamily="34" charset="0"/>
            </a:endParaRPr>
          </a:p>
          <a:p>
            <a:pPr marL="342900" indent="-342900" algn="just">
              <a:buFont typeface="Wingdings" pitchFamily="2" charset="2"/>
              <a:buChar char="v"/>
              <a:defRPr/>
            </a:pPr>
            <a:endParaRPr lang="en-NO" sz="2000" dirty="0">
              <a:latin typeface="+mj-lt"/>
            </a:endParaRPr>
          </a:p>
          <a:p>
            <a:pPr algn="just">
              <a:defRPr/>
            </a:pPr>
            <a:endParaRPr lang="en-US" altLang="en-US" sz="2000" i="1" dirty="0">
              <a:latin typeface="+mj-lt"/>
              <a:cs typeface="Times New Roman" panose="02020603050405020304" pitchFamily="18" charset="0"/>
            </a:endParaRPr>
          </a:p>
          <a:p>
            <a:pPr>
              <a:defRPr/>
            </a:pPr>
            <a:endParaRPr lang="en-US" altLang="en-US" sz="2000" dirty="0">
              <a:latin typeface="+mj-lt"/>
              <a:cs typeface="Times New Roman" panose="02020603050405020304" pitchFamily="18" charset="0"/>
            </a:endParaRPr>
          </a:p>
        </p:txBody>
      </p:sp>
      <p:sp>
        <p:nvSpPr>
          <p:cNvPr id="14" name="Title 13">
            <a:extLst>
              <a:ext uri="{FF2B5EF4-FFF2-40B4-BE49-F238E27FC236}">
                <a16:creationId xmlns:a16="http://schemas.microsoft.com/office/drawing/2014/main" id="{661B0AC5-31EC-4FA9-A9C9-23EF70918308}"/>
              </a:ext>
            </a:extLst>
          </p:cNvPr>
          <p:cNvSpPr>
            <a:spLocks noGrp="1"/>
          </p:cNvSpPr>
          <p:nvPr>
            <p:ph type="title"/>
          </p:nvPr>
        </p:nvSpPr>
        <p:spPr/>
        <p:txBody>
          <a:bodyPr/>
          <a:lstStyle/>
          <a:p>
            <a:r>
              <a:rPr lang="en-US" dirty="0"/>
              <a:t>Summary of Key Messages</a:t>
            </a:r>
          </a:p>
        </p:txBody>
      </p:sp>
      <p:sp>
        <p:nvSpPr>
          <p:cNvPr id="21" name="Content Placeholder 20">
            <a:extLst>
              <a:ext uri="{FF2B5EF4-FFF2-40B4-BE49-F238E27FC236}">
                <a16:creationId xmlns:a16="http://schemas.microsoft.com/office/drawing/2014/main" id="{DFC99BE3-D3D0-49E7-85C0-57DAD9E1E2AF}"/>
              </a:ext>
            </a:extLst>
          </p:cNvPr>
          <p:cNvSpPr>
            <a:spLocks noGrp="1"/>
          </p:cNvSpPr>
          <p:nvPr>
            <p:ph idx="1"/>
          </p:nvPr>
        </p:nvSpPr>
        <p:spPr>
          <a:xfrm>
            <a:off x="670315" y="1738830"/>
            <a:ext cx="7787885" cy="4144963"/>
          </a:xfrm>
        </p:spPr>
        <p:txBody>
          <a:bodyPr/>
          <a:lstStyle/>
          <a:p>
            <a:pPr>
              <a:defRPr/>
            </a:pPr>
            <a:r>
              <a:rPr lang="en-US" sz="1800" dirty="0"/>
              <a:t>There are three levels of authority for decision-making in UN peacekeeping – strategic, operational and tactical. These levels are also known as levels of authority, command and control (AC2).</a:t>
            </a:r>
          </a:p>
          <a:p>
            <a:pPr>
              <a:defRPr/>
            </a:pPr>
            <a:endParaRPr lang="en-US" sz="1800" b="1" dirty="0">
              <a:solidFill>
                <a:srgbClr val="FF0000"/>
              </a:solidFill>
            </a:endParaRPr>
          </a:p>
          <a:p>
            <a:pPr>
              <a:defRPr/>
            </a:pPr>
            <a:r>
              <a:rPr lang="en-US" sz="1800" dirty="0"/>
              <a:t>Command and leadership in a domestic setting fundamentally differs from leadership in UN Policing.</a:t>
            </a:r>
          </a:p>
          <a:p>
            <a:pPr>
              <a:defRPr/>
            </a:pPr>
            <a:endParaRPr lang="en-US" sz="1800" dirty="0"/>
          </a:p>
          <a:p>
            <a:pPr>
              <a:defRPr/>
            </a:pPr>
            <a:r>
              <a:rPr lang="en-GB" sz="1800" dirty="0"/>
              <a:t>Police and Military components in United Nations Peace Operations have different responsibilities, organisation, command structure and tactics and must be separate</a:t>
            </a:r>
            <a:r>
              <a:rPr lang="en-US" sz="1800" dirty="0"/>
              <a:t>. </a:t>
            </a:r>
          </a:p>
          <a:p>
            <a:pPr>
              <a:defRPr/>
            </a:pPr>
            <a:endParaRPr lang="en-US" sz="1800" dirty="0"/>
          </a:p>
          <a:p>
            <a:pPr>
              <a:defRPr/>
            </a:pPr>
            <a:r>
              <a:rPr lang="en-US" sz="1800" dirty="0"/>
              <a:t>Accountability refers to a system of internal and external checks and balances aimed at ensuring that police perform their functions to the highest standard and are held responsible if they fail to do so. </a:t>
            </a:r>
          </a:p>
          <a:p>
            <a:pPr>
              <a:defRPr/>
            </a:pPr>
            <a:endParaRPr lang="en-US" sz="1800" dirty="0"/>
          </a:p>
        </p:txBody>
      </p:sp>
      <p:sp>
        <p:nvSpPr>
          <p:cNvPr id="9" name="Slide Number Placeholder 8">
            <a:extLst>
              <a:ext uri="{FF2B5EF4-FFF2-40B4-BE49-F238E27FC236}">
                <a16:creationId xmlns:a16="http://schemas.microsoft.com/office/drawing/2014/main" id="{10FAF0D5-2235-49F9-911A-1FC8D3105C92}"/>
              </a:ext>
            </a:extLst>
          </p:cNvPr>
          <p:cNvSpPr>
            <a:spLocks noGrp="1"/>
          </p:cNvSpPr>
          <p:nvPr>
            <p:ph type="sldNum" sz="quarter" idx="12"/>
          </p:nvPr>
        </p:nvSpPr>
        <p:spPr/>
        <p:txBody>
          <a:bodyPr/>
          <a:lstStyle/>
          <a:p>
            <a:fld id="{97261161-F363-4909-B3BA-F2D719A844EB}" type="slidenum">
              <a:rPr lang="en-US" smtClean="0"/>
              <a:pPr/>
              <a:t>17</a:t>
            </a:fld>
            <a:endParaRPr lang="en-US"/>
          </a:p>
        </p:txBody>
      </p:sp>
      <p:cxnSp>
        <p:nvCxnSpPr>
          <p:cNvPr id="22" name="Straight Connector 21">
            <a:extLst>
              <a:ext uri="{FF2B5EF4-FFF2-40B4-BE49-F238E27FC236}">
                <a16:creationId xmlns:a16="http://schemas.microsoft.com/office/drawing/2014/main" id="{23ECCE2B-833C-4522-9111-63227B6D26A3}"/>
              </a:ext>
            </a:extLst>
          </p:cNvPr>
          <p:cNvCxnSpPr/>
          <p:nvPr/>
        </p:nvCxnSpPr>
        <p:spPr>
          <a:xfrm>
            <a:off x="1219200" y="2766401"/>
            <a:ext cx="6781800" cy="0"/>
          </a:xfrm>
          <a:prstGeom prst="line">
            <a:avLst/>
          </a:prstGeom>
          <a:ln>
            <a:solidFill>
              <a:srgbClr val="DCE6F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D4774A3-6292-4154-A34B-10F9279C40CF}"/>
              </a:ext>
            </a:extLst>
          </p:cNvPr>
          <p:cNvCxnSpPr/>
          <p:nvPr/>
        </p:nvCxnSpPr>
        <p:spPr>
          <a:xfrm>
            <a:off x="995516" y="3713798"/>
            <a:ext cx="6781800" cy="0"/>
          </a:xfrm>
          <a:prstGeom prst="line">
            <a:avLst/>
          </a:prstGeom>
          <a:ln>
            <a:solidFill>
              <a:srgbClr val="DCE6F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575379-162D-4DC4-97F3-7734D8070F4C}"/>
              </a:ext>
            </a:extLst>
          </p:cNvPr>
          <p:cNvCxnSpPr/>
          <p:nvPr/>
        </p:nvCxnSpPr>
        <p:spPr>
          <a:xfrm>
            <a:off x="995516" y="4929819"/>
            <a:ext cx="6781800" cy="0"/>
          </a:xfrm>
          <a:prstGeom prst="line">
            <a:avLst/>
          </a:prstGeom>
          <a:ln>
            <a:solidFill>
              <a:srgbClr val="DCE6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815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p:nvPr/>
        </p:nvSpPr>
        <p:spPr>
          <a:xfrm>
            <a:off x="685800" y="1828800"/>
            <a:ext cx="7772400" cy="1447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600"/>
              </a:spcAft>
            </a:pPr>
            <a:r>
              <a:rPr lang="en-US" sz="3200" b="1" dirty="0">
                <a:solidFill>
                  <a:srgbClr val="002060"/>
                </a:solidFill>
                <a:effectLst/>
                <a:latin typeface="Century Gothic"/>
                <a:ea typeface="Calibri"/>
                <a:cs typeface="Century Gothic"/>
              </a:rPr>
              <a:t>Questions</a:t>
            </a:r>
          </a:p>
        </p:txBody>
      </p:sp>
      <p:sp>
        <p:nvSpPr>
          <p:cNvPr id="2" name="Slide Number Placeholder 1">
            <a:extLst>
              <a:ext uri="{FF2B5EF4-FFF2-40B4-BE49-F238E27FC236}">
                <a16:creationId xmlns:a16="http://schemas.microsoft.com/office/drawing/2014/main" id="{73070D7B-D3E8-4768-B399-FB63FBD7B3FF}"/>
              </a:ext>
            </a:extLst>
          </p:cNvPr>
          <p:cNvSpPr>
            <a:spLocks noGrp="1"/>
          </p:cNvSpPr>
          <p:nvPr>
            <p:ph type="sldNum" sz="quarter" idx="12"/>
          </p:nvPr>
        </p:nvSpPr>
        <p:spPr/>
        <p:txBody>
          <a:bodyPr/>
          <a:lstStyle/>
          <a:p>
            <a:fld id="{97261161-F363-4909-B3BA-F2D719A844EB}" type="slidenum">
              <a:rPr lang="en-US" smtClean="0"/>
              <a:t>18</a:t>
            </a:fld>
            <a:endParaRPr lang="en-US"/>
          </a:p>
        </p:txBody>
      </p:sp>
    </p:spTree>
    <p:extLst>
      <p:ext uri="{BB962C8B-B14F-4D97-AF65-F5344CB8AC3E}">
        <p14:creationId xmlns:p14="http://schemas.microsoft.com/office/powerpoint/2010/main" val="142524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C798-8BFA-4AFF-8AFE-30E97D7B91D2}"/>
              </a:ext>
            </a:extLst>
          </p:cNvPr>
          <p:cNvSpPr>
            <a:spLocks noGrp="1"/>
          </p:cNvSpPr>
          <p:nvPr>
            <p:ph type="title"/>
          </p:nvPr>
        </p:nvSpPr>
        <p:spPr/>
        <p:txBody>
          <a:bodyPr>
            <a:normAutofit/>
          </a:bodyPr>
          <a:lstStyle/>
          <a:p>
            <a:r>
              <a:rPr lang="en-US" dirty="0"/>
              <a:t>Aim</a:t>
            </a:r>
          </a:p>
        </p:txBody>
      </p:sp>
      <p:sp>
        <p:nvSpPr>
          <p:cNvPr id="3" name="Content Placeholder 2">
            <a:extLst>
              <a:ext uri="{FF2B5EF4-FFF2-40B4-BE49-F238E27FC236}">
                <a16:creationId xmlns:a16="http://schemas.microsoft.com/office/drawing/2014/main" id="{2FBB67EE-8C46-453E-A8C6-336540EBCD1D}"/>
              </a:ext>
            </a:extLst>
          </p:cNvPr>
          <p:cNvSpPr>
            <a:spLocks noGrp="1"/>
          </p:cNvSpPr>
          <p:nvPr>
            <p:ph idx="1"/>
          </p:nvPr>
        </p:nvSpPr>
        <p:spPr/>
        <p:txBody>
          <a:bodyPr>
            <a:normAutofit/>
          </a:bodyPr>
          <a:lstStyle/>
          <a:p>
            <a:r>
              <a:rPr lang="en-CA" dirty="0"/>
              <a:t>To familiarize the participants with the UN Police command structure in peacekeeping operations and to raise awareness of the accountability system in a UN context</a:t>
            </a:r>
          </a:p>
          <a:p>
            <a:endParaRPr lang="en-CA" dirty="0"/>
          </a:p>
          <a:p>
            <a:endParaRPr lang="en-US" dirty="0"/>
          </a:p>
          <a:p>
            <a:endParaRPr lang="en-US" dirty="0"/>
          </a:p>
        </p:txBody>
      </p:sp>
      <p:sp>
        <p:nvSpPr>
          <p:cNvPr id="5" name="Slide Number Placeholder 4">
            <a:extLst>
              <a:ext uri="{FF2B5EF4-FFF2-40B4-BE49-F238E27FC236}">
                <a16:creationId xmlns:a16="http://schemas.microsoft.com/office/drawing/2014/main" id="{9770D076-5936-4A03-8237-C699B0F95326}"/>
              </a:ext>
            </a:extLst>
          </p:cNvPr>
          <p:cNvSpPr>
            <a:spLocks noGrp="1"/>
          </p:cNvSpPr>
          <p:nvPr>
            <p:ph type="sldNum" sz="quarter" idx="12"/>
          </p:nvPr>
        </p:nvSpPr>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77801D69-61EF-40E3-904E-777AA434B5C4}" type="slidenum">
              <a:rPr lang="en-US" noProof="0" smtClean="0"/>
              <a:pPr lvl="0"/>
              <a:t>1</a:t>
            </a:fld>
            <a:endParaRPr lang="en-US" noProof="0" dirty="0"/>
          </a:p>
        </p:txBody>
      </p:sp>
    </p:spTree>
    <p:extLst>
      <p:ext uri="{BB962C8B-B14F-4D97-AF65-F5344CB8AC3E}">
        <p14:creationId xmlns:p14="http://schemas.microsoft.com/office/powerpoint/2010/main" val="2484194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9192F7-1B42-4FDF-8B62-760B645666A5}"/>
              </a:ext>
            </a:extLst>
          </p:cNvPr>
          <p:cNvSpPr>
            <a:spLocks noGrp="1"/>
          </p:cNvSpPr>
          <p:nvPr>
            <p:ph type="title"/>
          </p:nvPr>
        </p:nvSpPr>
        <p:spPr/>
        <p:txBody>
          <a:bodyPr/>
          <a:lstStyle/>
          <a:p>
            <a:r>
              <a:rPr lang="en-US" dirty="0"/>
              <a:t>Relevance</a:t>
            </a:r>
          </a:p>
        </p:txBody>
      </p:sp>
      <p:sp>
        <p:nvSpPr>
          <p:cNvPr id="7" name="Content Placeholder 6">
            <a:extLst>
              <a:ext uri="{FF2B5EF4-FFF2-40B4-BE49-F238E27FC236}">
                <a16:creationId xmlns:a16="http://schemas.microsoft.com/office/drawing/2014/main" id="{4E864A52-78DA-4269-B70E-5AA6E1C10499}"/>
              </a:ext>
            </a:extLst>
          </p:cNvPr>
          <p:cNvSpPr>
            <a:spLocks noGrp="1"/>
          </p:cNvSpPr>
          <p:nvPr>
            <p:ph idx="1"/>
          </p:nvPr>
        </p:nvSpPr>
        <p:spPr>
          <a:xfrm>
            <a:off x="724729" y="1565210"/>
            <a:ext cx="7574319" cy="4144963"/>
          </a:xfrm>
        </p:spPr>
        <p:txBody>
          <a:bodyPr/>
          <a:lstStyle/>
          <a:p>
            <a:pPr marL="285750" indent="-285750" algn="l">
              <a:spcAft>
                <a:spcPts val="600"/>
              </a:spcAft>
              <a:buFont typeface="Wingdings" panose="05000000000000000000" pitchFamily="2" charset="2"/>
              <a:buChar char="§"/>
            </a:pPr>
            <a:r>
              <a:rPr lang="en-US" sz="1800" dirty="0"/>
              <a:t>All IPOs are affected by the SGF Guidelines on Command in Peace Operations, be it as member of a unit/section/team or as a (potential) UN Police Commander.</a:t>
            </a:r>
          </a:p>
          <a:p>
            <a:pPr marL="285750" indent="-285750" algn="l">
              <a:spcAft>
                <a:spcPts val="600"/>
              </a:spcAft>
              <a:buFont typeface="Wingdings" panose="05000000000000000000" pitchFamily="2" charset="2"/>
              <a:buChar char="§"/>
            </a:pPr>
            <a:r>
              <a:rPr lang="en-US" sz="1800" dirty="0"/>
              <a:t>UN Police Command Staff need to be operationally competent and knowledgeable in UN policing practices that comply with the Strategic Guidance Framework for International Police Peacekeeping. </a:t>
            </a:r>
          </a:p>
          <a:p>
            <a:pPr marL="285750" indent="-285750" algn="l">
              <a:spcAft>
                <a:spcPts val="600"/>
              </a:spcAft>
              <a:buFont typeface="Wingdings" panose="05000000000000000000" pitchFamily="2" charset="2"/>
              <a:buChar char="§"/>
            </a:pPr>
            <a:r>
              <a:rPr lang="en-US" sz="1800" dirty="0"/>
              <a:t>The Guidelines include principles for any UN Police Commander tasked to lead officers from different countries with very different policing styles. They provide guidance for the unique challenges this operating environment presents in the context of collaborating with the host-State police service and other elements of the operation.</a:t>
            </a:r>
          </a:p>
          <a:p>
            <a:pPr marL="285750" indent="-285750" algn="l">
              <a:spcAft>
                <a:spcPts val="600"/>
              </a:spcAft>
              <a:buFont typeface="Wingdings" panose="05000000000000000000" pitchFamily="2" charset="2"/>
              <a:buChar char="§"/>
            </a:pPr>
            <a:r>
              <a:rPr lang="en-US" sz="1800" dirty="0"/>
              <a:t>Accountability plays a key role for Police Commanders and all UN Police Officers.</a:t>
            </a:r>
          </a:p>
        </p:txBody>
      </p:sp>
      <p:sp>
        <p:nvSpPr>
          <p:cNvPr id="10" name="Slide Number Placeholder 9">
            <a:extLst>
              <a:ext uri="{FF2B5EF4-FFF2-40B4-BE49-F238E27FC236}">
                <a16:creationId xmlns:a16="http://schemas.microsoft.com/office/drawing/2014/main" id="{A5C29F1B-A790-4412-A160-DF418135F7BC}"/>
              </a:ext>
            </a:extLst>
          </p:cNvPr>
          <p:cNvSpPr>
            <a:spLocks noGrp="1"/>
          </p:cNvSpPr>
          <p:nvPr>
            <p:ph type="sldNum" sz="quarter" idx="12"/>
          </p:nvPr>
        </p:nvSpPr>
        <p:spPr/>
        <p:txBody>
          <a:bodyPr/>
          <a:lstStyle/>
          <a:p>
            <a:fld id="{97261161-F363-4909-B3BA-F2D719A844EB}" type="slidenum">
              <a:rPr lang="en-US" smtClean="0"/>
              <a:t>2</a:t>
            </a:fld>
            <a:endParaRPr lang="en-US"/>
          </a:p>
        </p:txBody>
      </p:sp>
    </p:spTree>
    <p:extLst>
      <p:ext uri="{BB962C8B-B14F-4D97-AF65-F5344CB8AC3E}">
        <p14:creationId xmlns:p14="http://schemas.microsoft.com/office/powerpoint/2010/main" val="1767910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D8824A-2116-463A-9987-125A52E8A917}"/>
              </a:ext>
            </a:extLst>
          </p:cNvPr>
          <p:cNvSpPr>
            <a:spLocks noGrp="1"/>
          </p:cNvSpPr>
          <p:nvPr>
            <p:ph type="title"/>
          </p:nvPr>
        </p:nvSpPr>
        <p:spPr>
          <a:xfrm>
            <a:off x="457200" y="533400"/>
            <a:ext cx="8229600" cy="679278"/>
          </a:xfrm>
        </p:spPr>
        <p:txBody>
          <a:bodyPr/>
          <a:lstStyle/>
          <a:p>
            <a:r>
              <a:rPr lang="en-US" dirty="0"/>
              <a:t>Learning Objectives</a:t>
            </a:r>
          </a:p>
        </p:txBody>
      </p:sp>
      <p:sp>
        <p:nvSpPr>
          <p:cNvPr id="9" name="Content Placeholder 8">
            <a:extLst>
              <a:ext uri="{FF2B5EF4-FFF2-40B4-BE49-F238E27FC236}">
                <a16:creationId xmlns:a16="http://schemas.microsoft.com/office/drawing/2014/main" id="{21D39AF2-0099-4289-9A57-4D7560906910}"/>
              </a:ext>
            </a:extLst>
          </p:cNvPr>
          <p:cNvSpPr>
            <a:spLocks noGrp="1"/>
          </p:cNvSpPr>
          <p:nvPr>
            <p:ph idx="1"/>
          </p:nvPr>
        </p:nvSpPr>
        <p:spPr>
          <a:xfrm>
            <a:off x="724729" y="1738830"/>
            <a:ext cx="7694542" cy="4144963"/>
          </a:xfrm>
        </p:spPr>
        <p:txBody>
          <a:bodyPr/>
          <a:lstStyle/>
          <a:p>
            <a:pPr marL="342900" indent="-342900" algn="l">
              <a:spcAft>
                <a:spcPts val="600"/>
              </a:spcAft>
              <a:buFont typeface="Wingdings" panose="05000000000000000000" pitchFamily="2" charset="2"/>
              <a:buChar char="§"/>
            </a:pPr>
            <a:r>
              <a:rPr lang="en-US" sz="2200" dirty="0"/>
              <a:t>Illustrate the importance of effective leadership in the UN mission environment</a:t>
            </a:r>
          </a:p>
          <a:p>
            <a:pPr marL="342900" indent="-342900" algn="l">
              <a:spcAft>
                <a:spcPts val="600"/>
              </a:spcAft>
              <a:buFont typeface="Wingdings" panose="05000000000000000000" pitchFamily="2" charset="2"/>
              <a:buChar char="§"/>
            </a:pPr>
            <a:r>
              <a:rPr lang="en-US" sz="2200" dirty="0"/>
              <a:t>Describe the three levels of leadership and authority</a:t>
            </a:r>
          </a:p>
          <a:p>
            <a:pPr marL="342900" indent="-342900" algn="l">
              <a:spcAft>
                <a:spcPts val="600"/>
              </a:spcAft>
              <a:buFont typeface="Wingdings" panose="05000000000000000000" pitchFamily="2" charset="2"/>
              <a:buChar char="§"/>
            </a:pPr>
            <a:r>
              <a:rPr lang="en-US" sz="2200" dirty="0"/>
              <a:t>List to whom the UN Police Officers are accountable</a:t>
            </a:r>
          </a:p>
        </p:txBody>
      </p:sp>
      <p:sp>
        <p:nvSpPr>
          <p:cNvPr id="12" name="Slide Number Placeholder 11">
            <a:extLst>
              <a:ext uri="{FF2B5EF4-FFF2-40B4-BE49-F238E27FC236}">
                <a16:creationId xmlns:a16="http://schemas.microsoft.com/office/drawing/2014/main" id="{90EF1BC3-BF56-4EEE-8BCA-4425079EEA48}"/>
              </a:ext>
            </a:extLst>
          </p:cNvPr>
          <p:cNvSpPr>
            <a:spLocks noGrp="1"/>
          </p:cNvSpPr>
          <p:nvPr>
            <p:ph type="sldNum" sz="quarter" idx="12"/>
          </p:nvPr>
        </p:nvSpPr>
        <p:spPr/>
        <p:txBody>
          <a:bodyPr/>
          <a:lstStyle/>
          <a:p>
            <a:fld id="{97261161-F363-4909-B3BA-F2D719A844EB}" type="slidenum">
              <a:rPr lang="en-US" smtClean="0"/>
              <a:t>3</a:t>
            </a:fld>
            <a:endParaRPr lang="en-US"/>
          </a:p>
        </p:txBody>
      </p:sp>
    </p:spTree>
    <p:extLst>
      <p:ext uri="{BB962C8B-B14F-4D97-AF65-F5344CB8AC3E}">
        <p14:creationId xmlns:p14="http://schemas.microsoft.com/office/powerpoint/2010/main" val="2909306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p:nvPr/>
        </p:nvSpPr>
        <p:spPr>
          <a:xfrm>
            <a:off x="685800" y="908720"/>
            <a:ext cx="7772400" cy="443149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altLang="en-US" sz="2000" b="1" dirty="0">
              <a:solidFill>
                <a:srgbClr val="002060"/>
              </a:solidFill>
              <a:latin typeface="+mj-lt"/>
            </a:endParaRPr>
          </a:p>
          <a:p>
            <a:endParaRPr lang="en-US" altLang="en-US" dirty="0">
              <a:latin typeface="+mj-lt"/>
              <a:cs typeface="Times New Roman" panose="02020603050405020304" pitchFamily="18" charset="0"/>
            </a:endParaRPr>
          </a:p>
          <a:p>
            <a:pPr marL="285750" indent="-285750">
              <a:buFont typeface="Arial" panose="020B0604020202020204" pitchFamily="34" charset="0"/>
              <a:buChar char="•"/>
            </a:pPr>
            <a:endParaRPr lang="en-US" altLang="en-US" i="1" dirty="0">
              <a:latin typeface="+mj-lt"/>
              <a:cs typeface="Times New Roman" panose="02020603050405020304" pitchFamily="18" charset="0"/>
            </a:endParaRPr>
          </a:p>
          <a:p>
            <a:endParaRPr lang="en-US" altLang="en-US" sz="2000" b="1" i="1" dirty="0">
              <a:solidFill>
                <a:srgbClr val="00201F"/>
              </a:solidFill>
              <a:latin typeface="+mj-lt"/>
            </a:endParaRPr>
          </a:p>
        </p:txBody>
      </p:sp>
      <p:sp>
        <p:nvSpPr>
          <p:cNvPr id="2" name="Title 1">
            <a:extLst>
              <a:ext uri="{FF2B5EF4-FFF2-40B4-BE49-F238E27FC236}">
                <a16:creationId xmlns:a16="http://schemas.microsoft.com/office/drawing/2014/main" id="{5ECEDAF1-9499-4291-AC2D-BA16ACADD226}"/>
              </a:ext>
            </a:extLst>
          </p:cNvPr>
          <p:cNvSpPr>
            <a:spLocks noGrp="1"/>
          </p:cNvSpPr>
          <p:nvPr>
            <p:ph type="title"/>
          </p:nvPr>
        </p:nvSpPr>
        <p:spPr>
          <a:xfrm>
            <a:off x="457200" y="533400"/>
            <a:ext cx="8229600" cy="679278"/>
          </a:xfrm>
        </p:spPr>
        <p:txBody>
          <a:bodyPr/>
          <a:lstStyle/>
          <a:p>
            <a:r>
              <a:rPr lang="en-US" altLang="en-US" dirty="0"/>
              <a:t>Lesson Overview</a:t>
            </a:r>
            <a:br>
              <a:rPr lang="en-US" altLang="en-US" dirty="0"/>
            </a:br>
            <a:endParaRPr lang="en-US" dirty="0"/>
          </a:p>
        </p:txBody>
      </p:sp>
      <p:sp>
        <p:nvSpPr>
          <p:cNvPr id="3" name="Content Placeholder 2">
            <a:extLst>
              <a:ext uri="{FF2B5EF4-FFF2-40B4-BE49-F238E27FC236}">
                <a16:creationId xmlns:a16="http://schemas.microsoft.com/office/drawing/2014/main" id="{3EFE4C0A-27F7-4A21-AF7F-10E5E4DF402D}"/>
              </a:ext>
            </a:extLst>
          </p:cNvPr>
          <p:cNvSpPr>
            <a:spLocks noGrp="1"/>
          </p:cNvSpPr>
          <p:nvPr>
            <p:ph idx="1"/>
          </p:nvPr>
        </p:nvSpPr>
        <p:spPr>
          <a:xfrm>
            <a:off x="724729" y="1738830"/>
            <a:ext cx="7694542" cy="4144963"/>
          </a:xfrm>
        </p:spPr>
        <p:txBody>
          <a:bodyPr/>
          <a:lstStyle/>
          <a:p>
            <a:pPr marL="342900" indent="-342900" algn="l">
              <a:buFont typeface="Wingdings" panose="05000000000000000000" pitchFamily="2" charset="2"/>
              <a:buChar char="§"/>
            </a:pPr>
            <a:r>
              <a:rPr lang="en-US" altLang="en-US" dirty="0"/>
              <a:t>Leadership, Management, and Command in a UN Context</a:t>
            </a:r>
          </a:p>
          <a:p>
            <a:pPr marL="342900" indent="-342900" algn="l">
              <a:buFont typeface="Wingdings" panose="05000000000000000000" pitchFamily="2" charset="2"/>
              <a:buChar char="§"/>
            </a:pPr>
            <a:r>
              <a:rPr lang="en-US" altLang="en-US" dirty="0"/>
              <a:t>Levels of Authority and Chain of Command</a:t>
            </a:r>
          </a:p>
          <a:p>
            <a:pPr marL="342900" indent="-342900" algn="l">
              <a:buFont typeface="Wingdings" panose="05000000000000000000" pitchFamily="2" charset="2"/>
              <a:buChar char="§"/>
            </a:pPr>
            <a:r>
              <a:rPr lang="en-US" altLang="en-US" dirty="0"/>
              <a:t>UN Leadership Functions</a:t>
            </a:r>
          </a:p>
          <a:p>
            <a:pPr marL="342900" indent="-342900" algn="l">
              <a:buFont typeface="Wingdings" panose="05000000000000000000" pitchFamily="2" charset="2"/>
              <a:buChar char="§"/>
            </a:pPr>
            <a:r>
              <a:rPr lang="en-US" altLang="en-US" dirty="0"/>
              <a:t>Accountability and Oversight</a:t>
            </a:r>
          </a:p>
          <a:p>
            <a:endParaRPr lang="en-US" altLang="en-US" dirty="0"/>
          </a:p>
          <a:p>
            <a:endParaRPr lang="en-US" altLang="en-US" dirty="0"/>
          </a:p>
          <a:p>
            <a:endParaRPr lang="en-US" dirty="0"/>
          </a:p>
        </p:txBody>
      </p:sp>
      <p:sp>
        <p:nvSpPr>
          <p:cNvPr id="8" name="Slide Number Placeholder 7">
            <a:extLst>
              <a:ext uri="{FF2B5EF4-FFF2-40B4-BE49-F238E27FC236}">
                <a16:creationId xmlns:a16="http://schemas.microsoft.com/office/drawing/2014/main" id="{6EF7DB82-DD23-4BEB-B70A-7D875026BA50}"/>
              </a:ext>
            </a:extLst>
          </p:cNvPr>
          <p:cNvSpPr>
            <a:spLocks noGrp="1"/>
          </p:cNvSpPr>
          <p:nvPr>
            <p:ph type="sldNum" sz="quarter" idx="12"/>
          </p:nvPr>
        </p:nvSpPr>
        <p:spPr/>
        <p:txBody>
          <a:bodyPr/>
          <a:lstStyle/>
          <a:p>
            <a:fld id="{97261161-F363-4909-B3BA-F2D719A844EB}" type="slidenum">
              <a:rPr lang="en-US" smtClean="0"/>
              <a:t>4</a:t>
            </a:fld>
            <a:endParaRPr lang="en-US"/>
          </a:p>
        </p:txBody>
      </p:sp>
    </p:spTree>
    <p:extLst>
      <p:ext uri="{BB962C8B-B14F-4D97-AF65-F5344CB8AC3E}">
        <p14:creationId xmlns:p14="http://schemas.microsoft.com/office/powerpoint/2010/main" val="15534058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a:spLocks noGrp="1"/>
          </p:cNvSpPr>
          <p:nvPr>
            <p:ph type="title"/>
          </p:nvPr>
        </p:nvSpPr>
        <p:spPr/>
        <p:txBody>
          <a:bodyPr>
            <a:noAutofit/>
          </a:bodyPr>
          <a:lstStyle/>
          <a:p>
            <a:r>
              <a:rPr lang="en-US" dirty="0"/>
              <a:t>Strategic Guidance Framework </a:t>
            </a:r>
            <a:br>
              <a:rPr lang="en-US" dirty="0"/>
            </a:br>
            <a:r>
              <a:rPr lang="en-US" dirty="0"/>
              <a:t>for International Policing</a:t>
            </a:r>
            <a:endParaRPr lang="en-GB" dirty="0"/>
          </a:p>
        </p:txBody>
      </p:sp>
      <p:sp>
        <p:nvSpPr>
          <p:cNvPr id="15" name="Title 1">
            <a:extLst>
              <a:ext uri="{FF2B5EF4-FFF2-40B4-BE49-F238E27FC236}">
                <a16:creationId xmlns:a16="http://schemas.microsoft.com/office/drawing/2014/main" id="{D9980075-FD96-4291-B645-E82C2B1B809A}"/>
              </a:ext>
            </a:extLst>
          </p:cNvPr>
          <p:cNvSpPr txBox="1">
            <a:spLocks/>
          </p:cNvSpPr>
          <p:nvPr/>
        </p:nvSpPr>
        <p:spPr>
          <a:xfrm>
            <a:off x="457200" y="457200"/>
            <a:ext cx="7162800" cy="960437"/>
          </a:xfrm>
          <a:prstGeom prst="rect">
            <a:avLst/>
          </a:prstGeom>
        </p:spPr>
        <p:txBody>
          <a:bodyPr anchor="b"/>
          <a:lstStyle>
            <a:lvl1pPr algn="l" defTabSz="914400" rtl="0" eaLnBrk="1" latinLnBrk="0" hangingPunct="1">
              <a:lnSpc>
                <a:spcPts val="3440"/>
              </a:lnSpc>
              <a:spcBef>
                <a:spcPct val="0"/>
              </a:spcBef>
              <a:buNone/>
              <a:defRPr lang="en-US" sz="3200" b="1" kern="1200" dirty="0">
                <a:solidFill>
                  <a:srgbClr val="002060"/>
                </a:solidFill>
                <a:latin typeface="Century Gothic"/>
                <a:ea typeface="Calibri"/>
                <a:cs typeface="Century Gothic"/>
              </a:defRPr>
            </a:lvl1pPr>
          </a:lstStyle>
          <a:p>
            <a:r>
              <a:rPr lang="en-US" dirty="0">
                <a:latin typeface="Century Gothic" panose="020B0502020202020204" pitchFamily="34" charset="0"/>
              </a:rPr>
              <a:t>Strategic Guidance Framework </a:t>
            </a:r>
            <a:br>
              <a:rPr lang="en-US" dirty="0">
                <a:latin typeface="Century Gothic" panose="020B0502020202020204" pitchFamily="34" charset="0"/>
              </a:rPr>
            </a:br>
            <a:r>
              <a:rPr lang="en-US" dirty="0">
                <a:latin typeface="Century Gothic" panose="020B0502020202020204" pitchFamily="34" charset="0"/>
              </a:rPr>
              <a:t>for International Policing</a:t>
            </a:r>
            <a:endParaRPr lang="en-US" dirty="0"/>
          </a:p>
        </p:txBody>
      </p:sp>
      <p:sp>
        <p:nvSpPr>
          <p:cNvPr id="16" name="Номер слайда 3">
            <a:extLst>
              <a:ext uri="{FF2B5EF4-FFF2-40B4-BE49-F238E27FC236}">
                <a16:creationId xmlns:a16="http://schemas.microsoft.com/office/drawing/2014/main" id="{CFF13C42-7490-41B4-B009-60161DE0147E}"/>
              </a:ext>
            </a:extLst>
          </p:cNvPr>
          <p:cNvSpPr>
            <a:spLocks noGrp="1"/>
          </p:cNvSpPr>
          <p:nvPr>
            <p:ph type="sldNum" sz="quarter" idx="12"/>
          </p:nvPr>
        </p:nvSpPr>
        <p:spPr>
          <a:xfrm>
            <a:off x="7391399" y="6403423"/>
            <a:ext cx="1141343" cy="365125"/>
          </a:xfrm>
        </p:spPr>
        <p:txBody>
          <a:bodyPr/>
          <a:lstStyle/>
          <a:p>
            <a:fld id="{97261161-F363-4909-B3BA-F2D719A844EB}" type="slidenum">
              <a:rPr lang="en-US" smtClean="0"/>
              <a:t>5</a:t>
            </a:fld>
            <a:endParaRPr lang="en-US" dirty="0"/>
          </a:p>
        </p:txBody>
      </p:sp>
      <p:sp>
        <p:nvSpPr>
          <p:cNvPr id="29" name="Round Single Corner Rectangle 4">
            <a:extLst>
              <a:ext uri="{FF2B5EF4-FFF2-40B4-BE49-F238E27FC236}">
                <a16:creationId xmlns:a16="http://schemas.microsoft.com/office/drawing/2014/main" id="{1332CF9B-E1AB-4BBD-B15A-801FC1BB40DA}"/>
              </a:ext>
            </a:extLst>
          </p:cNvPr>
          <p:cNvSpPr txBox="1"/>
          <p:nvPr/>
        </p:nvSpPr>
        <p:spPr>
          <a:xfrm>
            <a:off x="71542" y="2897677"/>
            <a:ext cx="2959342" cy="13407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accent1">
                    <a:lumMod val="75000"/>
                  </a:schemeClr>
                </a:solidFill>
                <a:latin typeface="Century Gothic" panose="020B0502020202020204" pitchFamily="34" charset="0"/>
              </a:rPr>
              <a:t>Guidelines on Police Administration</a:t>
            </a:r>
          </a:p>
        </p:txBody>
      </p:sp>
      <p:sp>
        <p:nvSpPr>
          <p:cNvPr id="30" name="Round Single Corner Rectangle 6">
            <a:extLst>
              <a:ext uri="{FF2B5EF4-FFF2-40B4-BE49-F238E27FC236}">
                <a16:creationId xmlns:a16="http://schemas.microsoft.com/office/drawing/2014/main" id="{D90D6EC6-2FC2-4C17-B65C-A0D6EBB26DD1}"/>
              </a:ext>
            </a:extLst>
          </p:cNvPr>
          <p:cNvSpPr txBox="1"/>
          <p:nvPr/>
        </p:nvSpPr>
        <p:spPr>
          <a:xfrm>
            <a:off x="6528908" y="2987041"/>
            <a:ext cx="2196785" cy="13407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accent1">
                    <a:lumMod val="75000"/>
                  </a:schemeClr>
                </a:solidFill>
                <a:latin typeface="Century Gothic" panose="020B0502020202020204" pitchFamily="34" charset="0"/>
              </a:rPr>
              <a:t>Guidelines on Police Capacity-Building and Development</a:t>
            </a:r>
          </a:p>
        </p:txBody>
      </p:sp>
      <p:sp>
        <p:nvSpPr>
          <p:cNvPr id="31" name="Round Single Corner Rectangle 8">
            <a:extLst>
              <a:ext uri="{FF2B5EF4-FFF2-40B4-BE49-F238E27FC236}">
                <a16:creationId xmlns:a16="http://schemas.microsoft.com/office/drawing/2014/main" id="{04F2758D-44DD-4997-9231-B96CDC327814}"/>
              </a:ext>
            </a:extLst>
          </p:cNvPr>
          <p:cNvSpPr txBox="1"/>
          <p:nvPr/>
        </p:nvSpPr>
        <p:spPr>
          <a:xfrm>
            <a:off x="71542" y="5340893"/>
            <a:ext cx="2959342" cy="13407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accent1">
                    <a:lumMod val="75000"/>
                  </a:schemeClr>
                </a:solidFill>
                <a:latin typeface="Century Gothic" panose="020B0502020202020204" pitchFamily="34" charset="0"/>
              </a:rPr>
              <a:t>Guidelines on </a:t>
            </a:r>
            <a:br>
              <a:rPr lang="en-GB" sz="1400" b="1" kern="1200" dirty="0">
                <a:solidFill>
                  <a:schemeClr val="accent1">
                    <a:lumMod val="75000"/>
                  </a:schemeClr>
                </a:solidFill>
                <a:latin typeface="Century Gothic" panose="020B0502020202020204" pitchFamily="34" charset="0"/>
              </a:rPr>
            </a:br>
            <a:r>
              <a:rPr lang="en-GB" sz="1400" b="1" kern="1200" dirty="0">
                <a:solidFill>
                  <a:schemeClr val="accent1">
                    <a:lumMod val="75000"/>
                  </a:schemeClr>
                </a:solidFill>
                <a:latin typeface="Century Gothic" panose="020B0502020202020204" pitchFamily="34" charset="0"/>
              </a:rPr>
              <a:t>Police Command</a:t>
            </a:r>
          </a:p>
        </p:txBody>
      </p:sp>
      <p:sp>
        <p:nvSpPr>
          <p:cNvPr id="32" name="Round Single Corner Rectangle 10">
            <a:extLst>
              <a:ext uri="{FF2B5EF4-FFF2-40B4-BE49-F238E27FC236}">
                <a16:creationId xmlns:a16="http://schemas.microsoft.com/office/drawing/2014/main" id="{53BA4F7C-5E45-4CB4-8DF6-A955B9813369}"/>
              </a:ext>
            </a:extLst>
          </p:cNvPr>
          <p:cNvSpPr txBox="1"/>
          <p:nvPr/>
        </p:nvSpPr>
        <p:spPr>
          <a:xfrm>
            <a:off x="6113116" y="5354336"/>
            <a:ext cx="2959342" cy="13407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accent1">
                    <a:lumMod val="75000"/>
                  </a:schemeClr>
                </a:solidFill>
                <a:latin typeface="Century Gothic" panose="020B0502020202020204" pitchFamily="34" charset="0"/>
              </a:rPr>
              <a:t>Guidelines on Police Operations</a:t>
            </a:r>
          </a:p>
        </p:txBody>
      </p:sp>
      <p:sp>
        <p:nvSpPr>
          <p:cNvPr id="33" name="Rounded Rectangle 12">
            <a:extLst>
              <a:ext uri="{FF2B5EF4-FFF2-40B4-BE49-F238E27FC236}">
                <a16:creationId xmlns:a16="http://schemas.microsoft.com/office/drawing/2014/main" id="{8B372CCD-0A1D-406E-934B-28D1A8507C1F}"/>
              </a:ext>
            </a:extLst>
          </p:cNvPr>
          <p:cNvSpPr txBox="1"/>
          <p:nvPr/>
        </p:nvSpPr>
        <p:spPr>
          <a:xfrm>
            <a:off x="3530521" y="3358855"/>
            <a:ext cx="2082958" cy="806543"/>
          </a:xfrm>
          <a:prstGeom prst="rect">
            <a:avLst/>
          </a:prstGeom>
          <a:solidFill>
            <a:srgbClr val="8EB4E3"/>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latin typeface="Century Gothic" panose="020B0502020202020204" pitchFamily="34" charset="0"/>
              </a:rPr>
              <a:t>SGF</a:t>
            </a:r>
            <a:br>
              <a:rPr lang="en-GB" sz="1400" b="1" kern="1200" dirty="0">
                <a:solidFill>
                  <a:schemeClr val="bg1"/>
                </a:solidFill>
                <a:latin typeface="Century Gothic" panose="020B0502020202020204" pitchFamily="34" charset="0"/>
              </a:rPr>
            </a:br>
            <a:r>
              <a:rPr lang="en-GB" sz="1400" b="1" kern="1200" dirty="0">
                <a:solidFill>
                  <a:schemeClr val="bg1"/>
                </a:solidFill>
                <a:latin typeface="Century Gothic" panose="020B0502020202020204" pitchFamily="34" charset="0"/>
              </a:rPr>
              <a:t>Policy on United Nations Police</a:t>
            </a:r>
          </a:p>
        </p:txBody>
      </p:sp>
      <p:grpSp>
        <p:nvGrpSpPr>
          <p:cNvPr id="2" name="Group 1">
            <a:extLst>
              <a:ext uri="{FF2B5EF4-FFF2-40B4-BE49-F238E27FC236}">
                <a16:creationId xmlns:a16="http://schemas.microsoft.com/office/drawing/2014/main" id="{BFE79538-F4E2-044B-A8FA-D1CC5A61691D}"/>
              </a:ext>
            </a:extLst>
          </p:cNvPr>
          <p:cNvGrpSpPr/>
          <p:nvPr/>
        </p:nvGrpSpPr>
        <p:grpSpPr>
          <a:xfrm>
            <a:off x="3077057" y="2419108"/>
            <a:ext cx="2989887" cy="2585646"/>
            <a:chOff x="2994710" y="3065038"/>
            <a:chExt cx="2989887" cy="1372280"/>
          </a:xfrm>
        </p:grpSpPr>
        <p:cxnSp>
          <p:nvCxnSpPr>
            <p:cNvPr id="34" name="Straight Connector 33">
              <a:extLst>
                <a:ext uri="{FF2B5EF4-FFF2-40B4-BE49-F238E27FC236}">
                  <a16:creationId xmlns:a16="http://schemas.microsoft.com/office/drawing/2014/main" id="{842720F6-BDD9-47A9-864C-B88721FF3F2A}"/>
                </a:ext>
              </a:extLst>
            </p:cNvPr>
            <p:cNvCxnSpPr>
              <a:cxnSpLocks/>
            </p:cNvCxnSpPr>
            <p:nvPr/>
          </p:nvCxnSpPr>
          <p:spPr>
            <a:xfrm>
              <a:off x="2994710" y="3065038"/>
              <a:ext cx="0" cy="1372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E66B88-0955-425E-AED4-1C698FFC963D}"/>
                </a:ext>
              </a:extLst>
            </p:cNvPr>
            <p:cNvCxnSpPr>
              <a:cxnSpLocks/>
            </p:cNvCxnSpPr>
            <p:nvPr/>
          </p:nvCxnSpPr>
          <p:spPr>
            <a:xfrm>
              <a:off x="5984597" y="3065038"/>
              <a:ext cx="0" cy="137228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9" name="Picture 38">
            <a:extLst>
              <a:ext uri="{FF2B5EF4-FFF2-40B4-BE49-F238E27FC236}">
                <a16:creationId xmlns:a16="http://schemas.microsoft.com/office/drawing/2014/main" id="{3CC36F11-99CB-4FCA-9706-AFDE5EEE350E}"/>
              </a:ext>
            </a:extLst>
          </p:cNvPr>
          <p:cNvPicPr>
            <a:picLocks noChangeAspect="1"/>
          </p:cNvPicPr>
          <p:nvPr/>
        </p:nvPicPr>
        <p:blipFill>
          <a:blip r:embed="rId3"/>
          <a:stretch>
            <a:fillRect/>
          </a:stretch>
        </p:blipFill>
        <p:spPr>
          <a:xfrm>
            <a:off x="967783" y="4238389"/>
            <a:ext cx="1206679" cy="1456638"/>
          </a:xfrm>
          <a:prstGeom prst="rect">
            <a:avLst/>
          </a:prstGeom>
          <a:solidFill>
            <a:schemeClr val="bg1"/>
          </a:solidFill>
          <a:ln>
            <a:solidFill>
              <a:schemeClr val="tx1"/>
            </a:solidFill>
          </a:ln>
        </p:spPr>
      </p:pic>
      <p:pic>
        <p:nvPicPr>
          <p:cNvPr id="40" name="Picture 39">
            <a:extLst>
              <a:ext uri="{FF2B5EF4-FFF2-40B4-BE49-F238E27FC236}">
                <a16:creationId xmlns:a16="http://schemas.microsoft.com/office/drawing/2014/main" id="{FBF9F31C-EDB0-4F3D-96B1-466FCA150DB5}"/>
              </a:ext>
            </a:extLst>
          </p:cNvPr>
          <p:cNvPicPr>
            <a:picLocks noChangeAspect="1"/>
          </p:cNvPicPr>
          <p:nvPr/>
        </p:nvPicPr>
        <p:blipFill>
          <a:blip r:embed="rId4"/>
          <a:stretch>
            <a:fillRect/>
          </a:stretch>
        </p:blipFill>
        <p:spPr>
          <a:xfrm>
            <a:off x="7024683" y="4234331"/>
            <a:ext cx="1205236" cy="1456638"/>
          </a:xfrm>
          <a:prstGeom prst="rect">
            <a:avLst/>
          </a:prstGeom>
          <a:solidFill>
            <a:schemeClr val="bg1"/>
          </a:solidFill>
          <a:ln>
            <a:solidFill>
              <a:schemeClr val="tx1"/>
            </a:solidFill>
          </a:ln>
        </p:spPr>
      </p:pic>
      <p:pic>
        <p:nvPicPr>
          <p:cNvPr id="41" name="Picture 40">
            <a:extLst>
              <a:ext uri="{FF2B5EF4-FFF2-40B4-BE49-F238E27FC236}">
                <a16:creationId xmlns:a16="http://schemas.microsoft.com/office/drawing/2014/main" id="{C5CE3E91-4C17-4489-8131-F078C39816C5}"/>
              </a:ext>
            </a:extLst>
          </p:cNvPr>
          <p:cNvPicPr>
            <a:picLocks noChangeAspect="1"/>
          </p:cNvPicPr>
          <p:nvPr/>
        </p:nvPicPr>
        <p:blipFill>
          <a:blip r:embed="rId5"/>
          <a:stretch>
            <a:fillRect/>
          </a:stretch>
        </p:blipFill>
        <p:spPr>
          <a:xfrm>
            <a:off x="7024683" y="1714118"/>
            <a:ext cx="1205236" cy="1456637"/>
          </a:xfrm>
          <a:prstGeom prst="rect">
            <a:avLst/>
          </a:prstGeom>
          <a:solidFill>
            <a:schemeClr val="bg1"/>
          </a:solidFill>
          <a:ln>
            <a:solidFill>
              <a:schemeClr val="tx1"/>
            </a:solidFill>
          </a:ln>
        </p:spPr>
      </p:pic>
      <p:pic>
        <p:nvPicPr>
          <p:cNvPr id="42" name="Picture 41">
            <a:extLst>
              <a:ext uri="{FF2B5EF4-FFF2-40B4-BE49-F238E27FC236}">
                <a16:creationId xmlns:a16="http://schemas.microsoft.com/office/drawing/2014/main" id="{812399FB-98B3-4BD3-9BF0-6979244086FA}"/>
              </a:ext>
            </a:extLst>
          </p:cNvPr>
          <p:cNvPicPr>
            <a:picLocks noChangeAspect="1"/>
          </p:cNvPicPr>
          <p:nvPr/>
        </p:nvPicPr>
        <p:blipFill rotWithShape="1">
          <a:blip r:embed="rId6"/>
          <a:srcRect l="-11255" t="-12295" r="-10823" b="-9783"/>
          <a:stretch/>
        </p:blipFill>
        <p:spPr>
          <a:xfrm>
            <a:off x="948634" y="1714118"/>
            <a:ext cx="1205158" cy="1453288"/>
          </a:xfrm>
          <a:prstGeom prst="rect">
            <a:avLst/>
          </a:prstGeom>
          <a:solidFill>
            <a:schemeClr val="bg1"/>
          </a:solidFill>
          <a:ln>
            <a:solidFill>
              <a:schemeClr val="tx1"/>
            </a:solidFill>
          </a:ln>
        </p:spPr>
      </p:pic>
      <p:grpSp>
        <p:nvGrpSpPr>
          <p:cNvPr id="21" name="Group 20">
            <a:extLst>
              <a:ext uri="{FF2B5EF4-FFF2-40B4-BE49-F238E27FC236}">
                <a16:creationId xmlns:a16="http://schemas.microsoft.com/office/drawing/2014/main" id="{6D93C151-E567-6246-AAF0-613EB6A1FF39}"/>
              </a:ext>
            </a:extLst>
          </p:cNvPr>
          <p:cNvGrpSpPr/>
          <p:nvPr/>
        </p:nvGrpSpPr>
        <p:grpSpPr>
          <a:xfrm rot="5400000">
            <a:off x="1380628" y="3308331"/>
            <a:ext cx="2584774" cy="808072"/>
            <a:chOff x="2994710" y="3065037"/>
            <a:chExt cx="2584774" cy="1677049"/>
          </a:xfrm>
        </p:grpSpPr>
        <p:cxnSp>
          <p:nvCxnSpPr>
            <p:cNvPr id="22" name="Straight Connector 21">
              <a:extLst>
                <a:ext uri="{FF2B5EF4-FFF2-40B4-BE49-F238E27FC236}">
                  <a16:creationId xmlns:a16="http://schemas.microsoft.com/office/drawing/2014/main" id="{10766F63-E703-3B47-9D02-E1FF232EF762}"/>
                </a:ext>
              </a:extLst>
            </p:cNvPr>
            <p:cNvCxnSpPr>
              <a:cxnSpLocks/>
            </p:cNvCxnSpPr>
            <p:nvPr/>
          </p:nvCxnSpPr>
          <p:spPr>
            <a:xfrm flipH="1">
              <a:off x="2994710" y="3065038"/>
              <a:ext cx="0" cy="1677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F17ABB-A0C2-8E4C-9AF7-C87D8F1657A9}"/>
                </a:ext>
              </a:extLst>
            </p:cNvPr>
            <p:cNvCxnSpPr>
              <a:cxnSpLocks/>
            </p:cNvCxnSpPr>
            <p:nvPr/>
          </p:nvCxnSpPr>
          <p:spPr>
            <a:xfrm flipH="1">
              <a:off x="5579484" y="3065037"/>
              <a:ext cx="0" cy="167704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0ABE94FB-052E-4544-BA55-1063B9D0075C}"/>
              </a:ext>
            </a:extLst>
          </p:cNvPr>
          <p:cNvGrpSpPr/>
          <p:nvPr/>
        </p:nvGrpSpPr>
        <p:grpSpPr>
          <a:xfrm rot="5400000">
            <a:off x="5165550" y="3308332"/>
            <a:ext cx="2584774" cy="808072"/>
            <a:chOff x="2994710" y="3065037"/>
            <a:chExt cx="2584774" cy="1677049"/>
          </a:xfrm>
        </p:grpSpPr>
        <p:cxnSp>
          <p:nvCxnSpPr>
            <p:cNvPr id="25" name="Straight Connector 24">
              <a:extLst>
                <a:ext uri="{FF2B5EF4-FFF2-40B4-BE49-F238E27FC236}">
                  <a16:creationId xmlns:a16="http://schemas.microsoft.com/office/drawing/2014/main" id="{9570956E-08EB-5D49-8E8D-6A444960BABF}"/>
                </a:ext>
              </a:extLst>
            </p:cNvPr>
            <p:cNvCxnSpPr>
              <a:cxnSpLocks/>
            </p:cNvCxnSpPr>
            <p:nvPr/>
          </p:nvCxnSpPr>
          <p:spPr>
            <a:xfrm flipH="1">
              <a:off x="2994710" y="3065038"/>
              <a:ext cx="0" cy="1677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2917268-03CA-FE44-AFB9-7B9AD878D387}"/>
                </a:ext>
              </a:extLst>
            </p:cNvPr>
            <p:cNvCxnSpPr>
              <a:cxnSpLocks/>
            </p:cNvCxnSpPr>
            <p:nvPr/>
          </p:nvCxnSpPr>
          <p:spPr>
            <a:xfrm flipH="1">
              <a:off x="5579484" y="3065037"/>
              <a:ext cx="0" cy="167704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058D8209-5AAC-5749-82F1-0B2F72985562}"/>
              </a:ext>
            </a:extLst>
          </p:cNvPr>
          <p:cNvCxnSpPr>
            <a:cxnSpLocks/>
          </p:cNvCxnSpPr>
          <p:nvPr/>
        </p:nvCxnSpPr>
        <p:spPr>
          <a:xfrm flipH="1">
            <a:off x="5613479" y="3761936"/>
            <a:ext cx="4512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1688AB6-0662-144F-ADAD-B3099B675304}"/>
              </a:ext>
            </a:extLst>
          </p:cNvPr>
          <p:cNvCxnSpPr>
            <a:cxnSpLocks/>
          </p:cNvCxnSpPr>
          <p:nvPr/>
        </p:nvCxnSpPr>
        <p:spPr>
          <a:xfrm flipH="1">
            <a:off x="3090198" y="3761936"/>
            <a:ext cx="45125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549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D4D5-367A-4A70-9AAB-438436247FF4}"/>
              </a:ext>
            </a:extLst>
          </p:cNvPr>
          <p:cNvSpPr>
            <a:spLocks noGrp="1"/>
          </p:cNvSpPr>
          <p:nvPr>
            <p:ph type="title"/>
          </p:nvPr>
        </p:nvSpPr>
        <p:spPr>
          <a:xfrm>
            <a:off x="457200" y="457200"/>
            <a:ext cx="7162800" cy="960437"/>
          </a:xfrm>
        </p:spPr>
        <p:txBody>
          <a:bodyPr/>
          <a:lstStyle/>
          <a:p>
            <a:r>
              <a:rPr lang="en-US" dirty="0"/>
              <a:t>Learning Activity 2.1</a:t>
            </a:r>
          </a:p>
        </p:txBody>
      </p:sp>
      <p:sp>
        <p:nvSpPr>
          <p:cNvPr id="6" name="Content Placeholder 5">
            <a:extLst>
              <a:ext uri="{FF2B5EF4-FFF2-40B4-BE49-F238E27FC236}">
                <a16:creationId xmlns:a16="http://schemas.microsoft.com/office/drawing/2014/main" id="{22A1CBE7-3AE7-4F82-81C2-F592BDE0AA48}"/>
              </a:ext>
            </a:extLst>
          </p:cNvPr>
          <p:cNvSpPr>
            <a:spLocks noGrp="1"/>
          </p:cNvSpPr>
          <p:nvPr>
            <p:ph sz="quarter" idx="13"/>
          </p:nvPr>
        </p:nvSpPr>
        <p:spPr>
          <a:xfrm>
            <a:off x="457200" y="2224549"/>
            <a:ext cx="8037512" cy="3962400"/>
          </a:xfrm>
        </p:spPr>
        <p:txBody>
          <a:bodyPr/>
          <a:lstStyle/>
          <a:p>
            <a:r>
              <a:rPr lang="en-US" sz="2000" b="1" dirty="0"/>
              <a:t>Discuss in your groups: </a:t>
            </a:r>
            <a:r>
              <a:rPr lang="en-US" sz="2000" dirty="0"/>
              <a:t>What is the difference between leadership in domestic policing compared to international policing?</a:t>
            </a:r>
          </a:p>
          <a:p>
            <a:endParaRPr lang="en-US" sz="2000" dirty="0"/>
          </a:p>
          <a:p>
            <a:pPr lvl="1"/>
            <a:r>
              <a:rPr lang="en-US" sz="1600" b="1" dirty="0"/>
              <a:t>Time: </a:t>
            </a:r>
            <a:r>
              <a:rPr lang="en-US" sz="1600" dirty="0"/>
              <a:t>20 minutes</a:t>
            </a:r>
          </a:p>
          <a:p>
            <a:pPr lvl="1"/>
            <a:r>
              <a:rPr lang="en-US" sz="1600" b="1" dirty="0"/>
              <a:t>Discussion:</a:t>
            </a:r>
            <a:r>
              <a:rPr lang="en-US" sz="1600" dirty="0"/>
              <a:t>10 minutes</a:t>
            </a:r>
          </a:p>
          <a:p>
            <a:pPr lvl="1"/>
            <a:r>
              <a:rPr lang="en-US" sz="1600" b="1" dirty="0"/>
              <a:t>Feedback: </a:t>
            </a:r>
            <a:r>
              <a:rPr lang="en-US" sz="1600" dirty="0"/>
              <a:t>10 minutes</a:t>
            </a:r>
          </a:p>
          <a:p>
            <a:endParaRPr lang="en-US" dirty="0"/>
          </a:p>
        </p:txBody>
      </p:sp>
      <p:grpSp>
        <p:nvGrpSpPr>
          <p:cNvPr id="3" name="Group 2">
            <a:extLst>
              <a:ext uri="{FF2B5EF4-FFF2-40B4-BE49-F238E27FC236}">
                <a16:creationId xmlns:a16="http://schemas.microsoft.com/office/drawing/2014/main" id="{D0758672-BA60-4B26-AE1C-FF7D174EB598}"/>
              </a:ext>
            </a:extLst>
          </p:cNvPr>
          <p:cNvGrpSpPr/>
          <p:nvPr/>
        </p:nvGrpSpPr>
        <p:grpSpPr>
          <a:xfrm>
            <a:off x="377313" y="1688697"/>
            <a:ext cx="5867400" cy="457190"/>
            <a:chOff x="377313" y="1688697"/>
            <a:chExt cx="5867400" cy="457190"/>
          </a:xfrm>
        </p:grpSpPr>
        <p:sp>
          <p:nvSpPr>
            <p:cNvPr id="17" name="Rectangle 16">
              <a:extLst>
                <a:ext uri="{FF2B5EF4-FFF2-40B4-BE49-F238E27FC236}">
                  <a16:creationId xmlns:a16="http://schemas.microsoft.com/office/drawing/2014/main" id="{1DBED097-29B3-437A-BA20-D283572B08D0}"/>
                </a:ext>
              </a:extLst>
            </p:cNvPr>
            <p:cNvSpPr/>
            <p:nvPr/>
          </p:nvSpPr>
          <p:spPr>
            <a:xfrm>
              <a:off x="377313" y="1688697"/>
              <a:ext cx="3009900" cy="457190"/>
            </a:xfrm>
            <a:prstGeom prst="rect">
              <a:avLst/>
            </a:prstGeom>
          </p:spPr>
          <p:txBody>
            <a:bodyPr vert="horz" lIns="91440" tIns="45720" rIns="91440" bIns="45720" rtlCol="0" anchor="t">
              <a:normAutofit/>
            </a:bodyPr>
            <a:lstStyle/>
            <a:p>
              <a:pPr marL="57150">
                <a:lnSpc>
                  <a:spcPct val="90000"/>
                </a:lnSpc>
                <a:spcAft>
                  <a:spcPts val="1800"/>
                </a:spcAft>
              </a:pPr>
              <a:r>
                <a:rPr lang="en-US" sz="2000" b="1" dirty="0">
                  <a:solidFill>
                    <a:srgbClr val="002060"/>
                  </a:solidFill>
                  <a:latin typeface="Century Gothic" panose="020B0502020202020204" pitchFamily="34" charset="0"/>
                </a:rPr>
                <a:t>Instructions</a:t>
              </a:r>
            </a:p>
          </p:txBody>
        </p:sp>
        <p:cxnSp>
          <p:nvCxnSpPr>
            <p:cNvPr id="18" name="Straight Connector 17">
              <a:extLst>
                <a:ext uri="{FF2B5EF4-FFF2-40B4-BE49-F238E27FC236}">
                  <a16:creationId xmlns:a16="http://schemas.microsoft.com/office/drawing/2014/main" id="{8621F9EE-2DE1-43BA-A87E-086F85C6A7B3}"/>
                </a:ext>
              </a:extLst>
            </p:cNvPr>
            <p:cNvCxnSpPr>
              <a:cxnSpLocks/>
            </p:cNvCxnSpPr>
            <p:nvPr/>
          </p:nvCxnSpPr>
          <p:spPr>
            <a:xfrm>
              <a:off x="529713" y="2057400"/>
              <a:ext cx="5715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9" name="Slide Number Placeholder 18">
            <a:extLst>
              <a:ext uri="{FF2B5EF4-FFF2-40B4-BE49-F238E27FC236}">
                <a16:creationId xmlns:a16="http://schemas.microsoft.com/office/drawing/2014/main" id="{E929E10C-D931-4B2E-B987-B69BB3DB5C2C}"/>
              </a:ext>
            </a:extLst>
          </p:cNvPr>
          <p:cNvSpPr>
            <a:spLocks noGrp="1"/>
          </p:cNvSpPr>
          <p:nvPr>
            <p:ph type="sldNum" sz="quarter" idx="12"/>
          </p:nvPr>
        </p:nvSpPr>
        <p:spPr/>
        <p:txBody>
          <a:bodyPr/>
          <a:lstStyle/>
          <a:p>
            <a:fld id="{97261161-F363-4909-B3BA-F2D719A844EB}" type="slidenum">
              <a:rPr lang="en-US" smtClean="0"/>
              <a:t>6</a:t>
            </a:fld>
            <a:endParaRPr lang="en-US"/>
          </a:p>
        </p:txBody>
      </p:sp>
    </p:spTree>
    <p:extLst>
      <p:ext uri="{BB962C8B-B14F-4D97-AF65-F5344CB8AC3E}">
        <p14:creationId xmlns:p14="http://schemas.microsoft.com/office/powerpoint/2010/main" val="223082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59DE626-B6C2-4138-AB36-ED2FCAB03081}"/>
              </a:ext>
            </a:extLst>
          </p:cNvPr>
          <p:cNvPicPr>
            <a:picLocks noChangeAspect="1"/>
          </p:cNvPicPr>
          <p:nvPr/>
        </p:nvPicPr>
        <p:blipFill rotWithShape="1">
          <a:blip r:embed="rId3"/>
          <a:srcRect l="24645" r="8799" b="5817"/>
          <a:stretch/>
        </p:blipFill>
        <p:spPr>
          <a:xfrm>
            <a:off x="20" y="10"/>
            <a:ext cx="9143980" cy="6857990"/>
          </a:xfrm>
          <a:prstGeom prst="rect">
            <a:avLst/>
          </a:prstGeom>
        </p:spPr>
      </p:pic>
      <p:sp>
        <p:nvSpPr>
          <p:cNvPr id="5" name="Rectangle 4"/>
          <p:cNvSpPr/>
          <p:nvPr/>
        </p:nvSpPr>
        <p:spPr>
          <a:xfrm>
            <a:off x="5812488" y="640263"/>
            <a:ext cx="2819430" cy="1344975"/>
          </a:xfrm>
          <a:prstGeom prst="rect">
            <a:avLst/>
          </a:prstGeom>
          <a:solidFill>
            <a:srgbClr val="8EB4E3">
              <a:alpha val="70097"/>
            </a:srgbClr>
          </a:solidFill>
        </p:spPr>
        <p:txBody>
          <a:bodyPr vert="horz" lIns="91440" tIns="45720" rIns="91440" bIns="45720" rtlCol="0" anchor="ctr">
            <a:normAutofit fontScale="92500"/>
          </a:bodyPr>
          <a:lstStyle/>
          <a:p>
            <a:pPr>
              <a:lnSpc>
                <a:spcPct val="90000"/>
              </a:lnSpc>
              <a:spcBef>
                <a:spcPct val="0"/>
              </a:spcBef>
              <a:spcAft>
                <a:spcPts val="600"/>
              </a:spcAft>
            </a:pPr>
            <a:r>
              <a:rPr lang="en-US" sz="3500" b="1" dirty="0">
                <a:solidFill>
                  <a:schemeClr val="bg1"/>
                </a:solidFill>
                <a:latin typeface="Century Gothic" panose="020B0502020202020204" pitchFamily="34" charset="0"/>
                <a:ea typeface="+mj-ea"/>
                <a:cs typeface="+mj-cs"/>
              </a:rPr>
              <a:t>Leadership in a UN Context</a:t>
            </a:r>
            <a:endParaRPr lang="en-US" sz="3500" dirty="0">
              <a:solidFill>
                <a:schemeClr val="bg1"/>
              </a:solidFill>
              <a:latin typeface="Century Gothic" panose="020B0502020202020204" pitchFamily="34" charset="0"/>
              <a:ea typeface="+mj-ea"/>
              <a:cs typeface="+mj-cs"/>
            </a:endParaRPr>
          </a:p>
        </p:txBody>
      </p:sp>
      <p:sp>
        <p:nvSpPr>
          <p:cNvPr id="6" name="Rectangle 5">
            <a:extLst>
              <a:ext uri="{FF2B5EF4-FFF2-40B4-BE49-F238E27FC236}">
                <a16:creationId xmlns:a16="http://schemas.microsoft.com/office/drawing/2014/main" id="{48AE79C9-53B4-4FED-9644-F3F4F1F84669}"/>
              </a:ext>
            </a:extLst>
          </p:cNvPr>
          <p:cNvSpPr/>
          <p:nvPr/>
        </p:nvSpPr>
        <p:spPr>
          <a:xfrm>
            <a:off x="5811967" y="2121763"/>
            <a:ext cx="2823620" cy="3773010"/>
          </a:xfrm>
          <a:prstGeom prst="rect">
            <a:avLst/>
          </a:prstGeom>
          <a:solidFill>
            <a:srgbClr val="5B92E5">
              <a:alpha val="72000"/>
            </a:srgbClr>
          </a:solidFill>
        </p:spPr>
        <p:txBody>
          <a:bodyPr vert="horz" lIns="91440" tIns="45720" rIns="91440" bIns="45720" rtlCol="0">
            <a:noAutofit/>
          </a:bodyPr>
          <a:lstStyle/>
          <a:p>
            <a:pPr>
              <a:lnSpc>
                <a:spcPct val="110000"/>
              </a:lnSpc>
              <a:spcAft>
                <a:spcPts val="600"/>
              </a:spcAft>
            </a:pPr>
            <a:r>
              <a:rPr lang="en-US" sz="1400" i="1" dirty="0">
                <a:solidFill>
                  <a:schemeClr val="bg1"/>
                </a:solidFill>
                <a:latin typeface="Century Gothic" panose="020B0502020202020204" pitchFamily="34" charset="0"/>
              </a:rPr>
              <a:t>“The UN is unlike many contemporary national police services…having to work and respond in often complex, but weak political, environmental, social, technological, economic and legal context;  and in conflict and post-conflict situations.  This is not the norm for many police officers from police-contributing countries”</a:t>
            </a:r>
          </a:p>
          <a:p>
            <a:pPr>
              <a:lnSpc>
                <a:spcPct val="90000"/>
              </a:lnSpc>
              <a:spcAft>
                <a:spcPts val="600"/>
              </a:spcAft>
            </a:pPr>
            <a:endParaRPr lang="en-US" sz="100" i="1" dirty="0">
              <a:latin typeface="Century Gothic" panose="020B0502020202020204" pitchFamily="34" charset="0"/>
            </a:endParaRPr>
          </a:p>
          <a:p>
            <a:pPr>
              <a:lnSpc>
                <a:spcPct val="90000"/>
              </a:lnSpc>
              <a:spcAft>
                <a:spcPts val="600"/>
              </a:spcAft>
            </a:pPr>
            <a:endParaRPr lang="en-US" sz="1600" i="1" dirty="0">
              <a:latin typeface="Century Gothic" panose="020B0502020202020204" pitchFamily="34" charset="0"/>
            </a:endParaRPr>
          </a:p>
          <a:p>
            <a:pPr>
              <a:lnSpc>
                <a:spcPct val="90000"/>
              </a:lnSpc>
              <a:spcAft>
                <a:spcPts val="600"/>
              </a:spcAft>
            </a:pPr>
            <a:r>
              <a:rPr lang="en-US" sz="1400" b="1" i="1" dirty="0">
                <a:solidFill>
                  <a:schemeClr val="bg1"/>
                </a:solidFill>
                <a:latin typeface="Century Gothic" panose="020B0502020202020204" pitchFamily="34" charset="0"/>
              </a:rPr>
              <a:t>~</a:t>
            </a:r>
            <a:r>
              <a:rPr lang="en-US" sz="1400" b="1" dirty="0">
                <a:solidFill>
                  <a:schemeClr val="bg1"/>
                </a:solidFill>
                <a:latin typeface="Century Gothic" panose="020B0502020202020204" pitchFamily="34" charset="0"/>
              </a:rPr>
              <a:t>Greg Hinds, Police Commissioner, UNMIL</a:t>
            </a:r>
          </a:p>
          <a:p>
            <a:pPr marL="114300">
              <a:lnSpc>
                <a:spcPct val="90000"/>
              </a:lnSpc>
              <a:spcAft>
                <a:spcPts val="600"/>
              </a:spcAft>
            </a:pPr>
            <a:endParaRPr lang="en-US" sz="100" dirty="0">
              <a:latin typeface="Century Gothic" panose="020B0502020202020204" pitchFamily="34" charset="0"/>
            </a:endParaRPr>
          </a:p>
          <a:p>
            <a:pPr marL="57150">
              <a:lnSpc>
                <a:spcPct val="90000"/>
              </a:lnSpc>
              <a:spcAft>
                <a:spcPts val="600"/>
              </a:spcAft>
            </a:pPr>
            <a:endParaRPr lang="en-US" sz="100" dirty="0">
              <a:latin typeface="Century Gothic" panose="020B0502020202020204" pitchFamily="34" charset="0"/>
            </a:endParaRPr>
          </a:p>
        </p:txBody>
      </p:sp>
      <p:pic>
        <p:nvPicPr>
          <p:cNvPr id="9" name="Picture 8"/>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1851" y="246029"/>
            <a:ext cx="600462" cy="509981"/>
          </a:xfrm>
          <a:prstGeom prst="rect">
            <a:avLst/>
          </a:prstGeom>
        </p:spPr>
      </p:pic>
      <p:sp>
        <p:nvSpPr>
          <p:cNvPr id="2" name="Slide Number Placeholder 1">
            <a:extLst>
              <a:ext uri="{FF2B5EF4-FFF2-40B4-BE49-F238E27FC236}">
                <a16:creationId xmlns:a16="http://schemas.microsoft.com/office/drawing/2014/main" id="{63EF44FF-646A-4C4D-A8AD-C42DC5B18404}"/>
              </a:ext>
            </a:extLst>
          </p:cNvPr>
          <p:cNvSpPr>
            <a:spLocks noGrp="1"/>
          </p:cNvSpPr>
          <p:nvPr>
            <p:ph type="sldNum" sz="quarter" idx="12"/>
          </p:nvPr>
        </p:nvSpPr>
        <p:spPr/>
        <p:txBody>
          <a:bodyPr/>
          <a:lstStyle/>
          <a:p>
            <a:fld id="{97261161-F363-4909-B3BA-F2D719A844EB}" type="slidenum">
              <a:rPr lang="en-US" smtClean="0"/>
              <a:t>7</a:t>
            </a:fld>
            <a:endParaRPr lang="en-US"/>
          </a:p>
        </p:txBody>
      </p:sp>
    </p:spTree>
    <p:extLst>
      <p:ext uri="{BB962C8B-B14F-4D97-AF65-F5344CB8AC3E}">
        <p14:creationId xmlns:p14="http://schemas.microsoft.com/office/powerpoint/2010/main" val="223117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553309" y="4224213"/>
            <a:ext cx="8112116" cy="1993677"/>
          </a:xfrm>
          <a:prstGeom prst="rect">
            <a:avLst/>
          </a:prstGeom>
          <a:solidFill>
            <a:schemeClr val="accent3">
              <a:lumMod val="60000"/>
              <a:lumOff val="40000"/>
            </a:schemeClr>
          </a:solidFill>
          <a:ln w="9525" algn="ctr">
            <a:noFill/>
            <a:miter lim="800000"/>
            <a:headEnd/>
            <a:tailEnd/>
          </a:ln>
          <a:effectLst/>
        </p:spPr>
        <p:txBody>
          <a:bodyPr wrap="none" anchor="ctr"/>
          <a:lstStyle/>
          <a:p>
            <a:pPr marL="342900" indent="-342900" algn="ctr" eaLnBrk="0" hangingPunct="0">
              <a:spcBef>
                <a:spcPct val="20000"/>
              </a:spcBef>
              <a:buFont typeface="Wingdings" pitchFamily="2" charset="2"/>
              <a:buNone/>
              <a:defRPr/>
            </a:pPr>
            <a:endParaRPr lang="fr-FR" sz="1100" b="0">
              <a:solidFill>
                <a:srgbClr val="000000"/>
              </a:solidFill>
              <a:effectLst>
                <a:outerShdw blurRad="38100" dist="38100" dir="2700000" algn="tl">
                  <a:srgbClr val="FFFFFF"/>
                </a:outerShdw>
              </a:effectLst>
              <a:latin typeface="Century Gothic" panose="020B0502020202020204" pitchFamily="34" charset="0"/>
            </a:endParaRPr>
          </a:p>
        </p:txBody>
      </p:sp>
      <p:sp>
        <p:nvSpPr>
          <p:cNvPr id="39" name="Rectangle 38"/>
          <p:cNvSpPr>
            <a:spLocks noChangeArrowheads="1"/>
          </p:cNvSpPr>
          <p:nvPr/>
        </p:nvSpPr>
        <p:spPr bwMode="auto">
          <a:xfrm>
            <a:off x="553309" y="1283390"/>
            <a:ext cx="8097280" cy="2809802"/>
          </a:xfrm>
          <a:prstGeom prst="rect">
            <a:avLst/>
          </a:prstGeom>
          <a:solidFill>
            <a:schemeClr val="tx2">
              <a:lumMod val="40000"/>
              <a:lumOff val="60000"/>
            </a:schemeClr>
          </a:solidFill>
          <a:ln w="9525" algn="ctr">
            <a:noFill/>
            <a:miter lim="800000"/>
            <a:headEnd/>
            <a:tailEnd/>
          </a:ln>
          <a:effectLst/>
        </p:spPr>
        <p:txBody>
          <a:bodyPr wrap="none" anchor="ctr"/>
          <a:lstStyle/>
          <a:p>
            <a:pPr marL="342900" indent="-342900" algn="ctr" eaLnBrk="0" hangingPunct="0">
              <a:spcBef>
                <a:spcPct val="20000"/>
              </a:spcBef>
              <a:buFont typeface="Wingdings" pitchFamily="2" charset="2"/>
              <a:buNone/>
              <a:defRPr/>
            </a:pPr>
            <a:endParaRPr lang="fr-FR" sz="1100" b="0">
              <a:solidFill>
                <a:srgbClr val="000000"/>
              </a:solidFill>
              <a:effectLst>
                <a:outerShdw blurRad="38100" dist="38100" dir="2700000" algn="tl">
                  <a:srgbClr val="FFFFFF"/>
                </a:outerShdw>
              </a:effectLst>
              <a:latin typeface="Century Gothic" panose="020B0502020202020204" pitchFamily="34" charset="0"/>
            </a:endParaRPr>
          </a:p>
        </p:txBody>
      </p:sp>
      <p:sp>
        <p:nvSpPr>
          <p:cNvPr id="40" name="Text Box 61"/>
          <p:cNvSpPr txBox="1">
            <a:spLocks noChangeArrowheads="1"/>
          </p:cNvSpPr>
          <p:nvPr/>
        </p:nvSpPr>
        <p:spPr bwMode="auto">
          <a:xfrm>
            <a:off x="7570800" y="1371576"/>
            <a:ext cx="1120207" cy="400110"/>
          </a:xfrm>
          <a:prstGeom prst="rect">
            <a:avLst/>
          </a:prstGeom>
          <a:noFill/>
          <a:ln w="9525" algn="ctr">
            <a:noFill/>
            <a:miter lim="800000"/>
            <a:headEnd/>
            <a:tailEnd/>
          </a:ln>
          <a:effectLst/>
        </p:spPr>
        <p:txBody>
          <a:bodyPr wrap="square">
            <a:spAutoFit/>
          </a:bodyPr>
          <a:lstStyle/>
          <a:p>
            <a:pPr marL="342900" indent="-342900" algn="ctr" eaLnBrk="0" hangingPunct="0">
              <a:spcBef>
                <a:spcPct val="20000"/>
              </a:spcBef>
              <a:buFont typeface="Wingdings" pitchFamily="2" charset="2"/>
              <a:buNone/>
              <a:defRPr/>
            </a:pPr>
            <a:r>
              <a:rPr lang="fr-FR" sz="2000" b="0" dirty="0">
                <a:solidFill>
                  <a:schemeClr val="bg1"/>
                </a:solidFill>
                <a:latin typeface="Century Gothic" panose="020B0502020202020204" pitchFamily="34" charset="0"/>
              </a:rPr>
              <a:t>UNHQ</a:t>
            </a:r>
          </a:p>
        </p:txBody>
      </p:sp>
      <p:sp>
        <p:nvSpPr>
          <p:cNvPr id="41" name="Text Box 62"/>
          <p:cNvSpPr txBox="1">
            <a:spLocks noChangeArrowheads="1"/>
          </p:cNvSpPr>
          <p:nvPr/>
        </p:nvSpPr>
        <p:spPr bwMode="auto">
          <a:xfrm>
            <a:off x="7645590" y="4708099"/>
            <a:ext cx="1087196" cy="400110"/>
          </a:xfrm>
          <a:prstGeom prst="rect">
            <a:avLst/>
          </a:prstGeom>
          <a:noFill/>
          <a:ln w="9525" algn="ctr">
            <a:noFill/>
            <a:miter lim="800000"/>
            <a:headEnd/>
            <a:tailEnd/>
          </a:ln>
          <a:effectLst/>
        </p:spPr>
        <p:txBody>
          <a:bodyPr wrap="square">
            <a:spAutoFit/>
          </a:bodyPr>
          <a:lstStyle/>
          <a:p>
            <a:pPr marL="342900" indent="-342900" algn="ctr" eaLnBrk="0" hangingPunct="0">
              <a:spcBef>
                <a:spcPct val="20000"/>
              </a:spcBef>
              <a:buFont typeface="Wingdings" pitchFamily="2" charset="2"/>
              <a:buNone/>
              <a:defRPr/>
            </a:pPr>
            <a:r>
              <a:rPr lang="fr-FR" sz="2000" b="0" dirty="0">
                <a:solidFill>
                  <a:srgbClr val="00201F"/>
                </a:solidFill>
                <a:latin typeface="Century Gothic" panose="020B0502020202020204" pitchFamily="34" charset="0"/>
              </a:rPr>
              <a:t>FIELD</a:t>
            </a:r>
          </a:p>
        </p:txBody>
      </p:sp>
      <p:grpSp>
        <p:nvGrpSpPr>
          <p:cNvPr id="42" name="Group 41"/>
          <p:cNvGrpSpPr/>
          <p:nvPr/>
        </p:nvGrpSpPr>
        <p:grpSpPr>
          <a:xfrm>
            <a:off x="1750430" y="3887458"/>
            <a:ext cx="5573650" cy="2024047"/>
            <a:chOff x="1862253" y="3794420"/>
            <a:chExt cx="5600924" cy="2204782"/>
          </a:xfrm>
        </p:grpSpPr>
        <p:cxnSp>
          <p:nvCxnSpPr>
            <p:cNvPr id="43" name="Elbow Connector 42"/>
            <p:cNvCxnSpPr>
              <a:stCxn id="88" idx="2"/>
            </p:cNvCxnSpPr>
            <p:nvPr/>
          </p:nvCxnSpPr>
          <p:spPr>
            <a:xfrm rot="5400000">
              <a:off x="3560324" y="2096349"/>
              <a:ext cx="2204782" cy="5600924"/>
            </a:xfrm>
            <a:prstGeom prst="bentConnector2">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88" idx="2"/>
            </p:cNvCxnSpPr>
            <p:nvPr/>
          </p:nvCxnSpPr>
          <p:spPr>
            <a:xfrm rot="5400000">
              <a:off x="5056458" y="3581747"/>
              <a:ext cx="2194039" cy="2619386"/>
            </a:xfrm>
            <a:prstGeom prst="bentConnector2">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2323088" y="4467208"/>
            <a:ext cx="2022105" cy="666681"/>
            <a:chOff x="2439893" y="4564411"/>
            <a:chExt cx="2032000" cy="726211"/>
          </a:xfrm>
        </p:grpSpPr>
        <p:sp>
          <p:nvSpPr>
            <p:cNvPr id="55" name="Rectangle 973"/>
            <p:cNvSpPr>
              <a:spLocks noChangeArrowheads="1"/>
            </p:cNvSpPr>
            <p:nvPr/>
          </p:nvSpPr>
          <p:spPr bwMode="auto">
            <a:xfrm>
              <a:off x="2439893" y="4564411"/>
              <a:ext cx="2032000" cy="726211"/>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lstStyle/>
            <a:p>
              <a:pPr algn="ctr" eaLnBrk="0" hangingPunct="0">
                <a:spcBef>
                  <a:spcPct val="20000"/>
                </a:spcBef>
                <a:buFont typeface="Wingdings" pitchFamily="2" charset="2"/>
                <a:buNone/>
                <a:defRPr/>
              </a:pPr>
              <a:endParaRPr lang="fr-FR" sz="1100" b="0">
                <a:solidFill>
                  <a:srgbClr val="000000"/>
                </a:solidFill>
                <a:effectLst>
                  <a:outerShdw blurRad="38100" dist="38100" dir="2700000" algn="tl">
                    <a:srgbClr val="FFFFFF"/>
                  </a:outerShdw>
                </a:effectLst>
                <a:latin typeface="Century Gothic" panose="020B0502020202020204" pitchFamily="34" charset="0"/>
              </a:endParaRPr>
            </a:p>
          </p:txBody>
        </p:sp>
        <p:sp>
          <p:nvSpPr>
            <p:cNvPr id="56" name="Rectangle 976"/>
            <p:cNvSpPr>
              <a:spLocks noChangeArrowheads="1"/>
            </p:cNvSpPr>
            <p:nvPr/>
          </p:nvSpPr>
          <p:spPr bwMode="auto">
            <a:xfrm>
              <a:off x="2768866" y="4604351"/>
              <a:ext cx="1374053" cy="5646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algn="ctr" eaLnBrk="1" hangingPunct="1">
                <a:lnSpc>
                  <a:spcPct val="150000"/>
                </a:lnSpc>
                <a:spcBef>
                  <a:spcPct val="0"/>
                </a:spcBef>
                <a:buClrTx/>
                <a:buSzTx/>
                <a:buFontTx/>
                <a:buNone/>
              </a:pPr>
              <a:r>
                <a:rPr lang="en-US" altLang="en-US" sz="1200" b="1" dirty="0">
                  <a:solidFill>
                    <a:schemeClr val="accent1">
                      <a:lumMod val="75000"/>
                    </a:schemeClr>
                  </a:solidFill>
                  <a:latin typeface="Century Gothic" panose="020B0502020202020204" pitchFamily="34" charset="0"/>
                  <a:ea typeface="ＭＳ Ｐゴシック" pitchFamily="34" charset="-128"/>
                </a:rPr>
                <a:t>HEAD OF MISSION </a:t>
              </a:r>
            </a:p>
            <a:p>
              <a:pPr algn="ctr" eaLnBrk="1" hangingPunct="1">
                <a:lnSpc>
                  <a:spcPct val="150000"/>
                </a:lnSpc>
                <a:spcBef>
                  <a:spcPct val="0"/>
                </a:spcBef>
                <a:buClrTx/>
                <a:buSzTx/>
                <a:buFontTx/>
                <a:buNone/>
              </a:pPr>
              <a:r>
                <a:rPr lang="en-US" altLang="en-US" sz="1200" b="1" dirty="0">
                  <a:solidFill>
                    <a:schemeClr val="accent1">
                      <a:lumMod val="75000"/>
                    </a:schemeClr>
                  </a:solidFill>
                  <a:latin typeface="Century Gothic" panose="020B0502020202020204" pitchFamily="34" charset="0"/>
                  <a:ea typeface="ＭＳ Ｐゴシック" pitchFamily="34" charset="-128"/>
                </a:rPr>
                <a:t>SRSG</a:t>
              </a:r>
            </a:p>
          </p:txBody>
        </p:sp>
      </p:grpSp>
      <p:sp>
        <p:nvSpPr>
          <p:cNvPr id="58" name="TextBox 57"/>
          <p:cNvSpPr txBox="1"/>
          <p:nvPr/>
        </p:nvSpPr>
        <p:spPr>
          <a:xfrm>
            <a:off x="637626" y="3660313"/>
            <a:ext cx="1646344"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STRATEGIC</a:t>
            </a:r>
          </a:p>
        </p:txBody>
      </p:sp>
      <p:sp>
        <p:nvSpPr>
          <p:cNvPr id="59" name="TextBox 58"/>
          <p:cNvSpPr txBox="1"/>
          <p:nvPr/>
        </p:nvSpPr>
        <p:spPr>
          <a:xfrm>
            <a:off x="624926" y="4327295"/>
            <a:ext cx="1602643" cy="307777"/>
          </a:xfrm>
          <a:prstGeom prst="rect">
            <a:avLst/>
          </a:prstGeom>
          <a:noFill/>
        </p:spPr>
        <p:txBody>
          <a:bodyPr wrap="square" rtlCol="0">
            <a:spAutoFit/>
          </a:bodyPr>
          <a:lstStyle/>
          <a:p>
            <a:r>
              <a:rPr lang="en-US" sz="1400" b="1" dirty="0">
                <a:solidFill>
                  <a:srgbClr val="00201F"/>
                </a:solidFill>
                <a:latin typeface="Century Gothic" panose="020B0502020202020204" pitchFamily="34" charset="0"/>
              </a:rPr>
              <a:t>OPERATIONAL</a:t>
            </a:r>
          </a:p>
        </p:txBody>
      </p:sp>
      <p:grpSp>
        <p:nvGrpSpPr>
          <p:cNvPr id="61" name="Group 60"/>
          <p:cNvGrpSpPr/>
          <p:nvPr/>
        </p:nvGrpSpPr>
        <p:grpSpPr>
          <a:xfrm>
            <a:off x="2489951" y="3948018"/>
            <a:ext cx="4691800" cy="1878545"/>
            <a:chOff x="2802080" y="3844409"/>
            <a:chExt cx="4714759" cy="2046287"/>
          </a:xfrm>
        </p:grpSpPr>
        <p:sp>
          <p:nvSpPr>
            <p:cNvPr id="62" name="Rectangle 1013"/>
            <p:cNvSpPr>
              <a:spLocks noChangeArrowheads="1"/>
            </p:cNvSpPr>
            <p:nvPr/>
          </p:nvSpPr>
          <p:spPr bwMode="auto">
            <a:xfrm>
              <a:off x="6216804" y="4316225"/>
              <a:ext cx="1101819" cy="18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eaLnBrk="1" hangingPunct="1">
                <a:spcBef>
                  <a:spcPct val="0"/>
                </a:spcBef>
                <a:buClrTx/>
                <a:buSzTx/>
                <a:buFontTx/>
                <a:buNone/>
              </a:pPr>
              <a:r>
                <a:rPr lang="en-US" altLang="en-US" sz="1100" b="1" dirty="0">
                  <a:solidFill>
                    <a:srgbClr val="FF0000"/>
                  </a:solidFill>
                  <a:latin typeface="Century Gothic" panose="020B0502020202020204" pitchFamily="34" charset="0"/>
                  <a:ea typeface="ＭＳ Ｐゴシック" pitchFamily="34" charset="-128"/>
                </a:rPr>
                <a:t>TECHNICAL LINK</a:t>
              </a:r>
            </a:p>
          </p:txBody>
        </p:sp>
        <p:grpSp>
          <p:nvGrpSpPr>
            <p:cNvPr id="63" name="Group 62"/>
            <p:cNvGrpSpPr/>
            <p:nvPr/>
          </p:nvGrpSpPr>
          <p:grpSpPr>
            <a:xfrm>
              <a:off x="2802080" y="3844409"/>
              <a:ext cx="4714759" cy="2046287"/>
              <a:chOff x="2802080" y="3844409"/>
              <a:chExt cx="4714759" cy="2046287"/>
            </a:xfrm>
          </p:grpSpPr>
          <p:cxnSp>
            <p:nvCxnSpPr>
              <p:cNvPr id="64" name="Straight Connector 63"/>
              <p:cNvCxnSpPr/>
              <p:nvPr/>
            </p:nvCxnSpPr>
            <p:spPr>
              <a:xfrm>
                <a:off x="2802080" y="5890696"/>
                <a:ext cx="470675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7516839" y="3844409"/>
                <a:ext cx="0" cy="201981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66" name="Group 65"/>
          <p:cNvGrpSpPr/>
          <p:nvPr/>
        </p:nvGrpSpPr>
        <p:grpSpPr>
          <a:xfrm>
            <a:off x="2677053" y="3975764"/>
            <a:ext cx="5745273" cy="2059740"/>
            <a:chOff x="2775186" y="3844409"/>
            <a:chExt cx="5773387" cy="2384752"/>
          </a:xfrm>
        </p:grpSpPr>
        <p:sp>
          <p:nvSpPr>
            <p:cNvPr id="67" name="Rectangle 1013"/>
            <p:cNvSpPr>
              <a:spLocks noChangeArrowheads="1"/>
            </p:cNvSpPr>
            <p:nvPr/>
          </p:nvSpPr>
          <p:spPr bwMode="auto">
            <a:xfrm>
              <a:off x="7783420" y="4281505"/>
              <a:ext cx="765153" cy="1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eaLnBrk="1" hangingPunct="1">
                <a:spcBef>
                  <a:spcPct val="0"/>
                </a:spcBef>
                <a:buClrTx/>
                <a:buSzTx/>
                <a:buFontTx/>
                <a:buNone/>
              </a:pPr>
              <a:r>
                <a:rPr lang="en-US" altLang="en-US" sz="1100" b="1" dirty="0">
                  <a:solidFill>
                    <a:srgbClr val="0070C0"/>
                  </a:solidFill>
                  <a:latin typeface="Century Gothic" panose="020B0502020202020204" pitchFamily="34" charset="0"/>
                  <a:ea typeface="ＭＳ Ｐゴシック" pitchFamily="34" charset="-128"/>
                </a:rPr>
                <a:t>OVERSIGHT</a:t>
              </a:r>
            </a:p>
          </p:txBody>
        </p:sp>
        <p:grpSp>
          <p:nvGrpSpPr>
            <p:cNvPr id="68" name="Group 67"/>
            <p:cNvGrpSpPr/>
            <p:nvPr/>
          </p:nvGrpSpPr>
          <p:grpSpPr>
            <a:xfrm>
              <a:off x="2775186" y="3844409"/>
              <a:ext cx="4864537" cy="2384752"/>
              <a:chOff x="2775186" y="3844409"/>
              <a:chExt cx="4864537" cy="2384752"/>
            </a:xfrm>
          </p:grpSpPr>
          <p:cxnSp>
            <p:nvCxnSpPr>
              <p:cNvPr id="69" name="Straight Connector 68"/>
              <p:cNvCxnSpPr/>
              <p:nvPr/>
            </p:nvCxnSpPr>
            <p:spPr>
              <a:xfrm>
                <a:off x="2775186" y="6229161"/>
                <a:ext cx="4864537"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639723" y="3844409"/>
                <a:ext cx="0" cy="2384752"/>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71" name="Group 70"/>
          <p:cNvGrpSpPr/>
          <p:nvPr/>
        </p:nvGrpSpPr>
        <p:grpSpPr>
          <a:xfrm>
            <a:off x="3931813" y="5574037"/>
            <a:ext cx="1725108" cy="591691"/>
            <a:chOff x="4050070" y="5701086"/>
            <a:chExt cx="1733550" cy="644525"/>
          </a:xfrm>
        </p:grpSpPr>
        <p:sp>
          <p:nvSpPr>
            <p:cNvPr id="72" name="Rectangle 995"/>
            <p:cNvSpPr>
              <a:spLocks noChangeArrowheads="1"/>
            </p:cNvSpPr>
            <p:nvPr/>
          </p:nvSpPr>
          <p:spPr bwMode="auto">
            <a:xfrm>
              <a:off x="4050070" y="5701086"/>
              <a:ext cx="1733550" cy="644525"/>
            </a:xfrm>
            <a:prstGeom prst="rect">
              <a:avLst/>
            </a:prstGeom>
            <a:solidFill>
              <a:srgbClr val="808000"/>
            </a:solidFill>
            <a:ln w="9525">
              <a:solidFill>
                <a:srgbClr val="FFFF00"/>
              </a:solidFill>
              <a:miter lim="800000"/>
              <a:headEnd/>
              <a:tailEnd/>
            </a:ln>
          </p:spPr>
          <p:txBody>
            <a:bodyPr/>
            <a:lstStyle/>
            <a:p>
              <a:pPr algn="ctr" eaLnBrk="0" hangingPunct="0">
                <a:spcBef>
                  <a:spcPct val="20000"/>
                </a:spcBef>
                <a:buFont typeface="Wingdings" pitchFamily="2" charset="2"/>
                <a:buNone/>
                <a:defRPr/>
              </a:pPr>
              <a:endParaRPr lang="fr-FR" sz="1100" b="0">
                <a:solidFill>
                  <a:srgbClr val="000000"/>
                </a:solidFill>
                <a:effectLst>
                  <a:outerShdw blurRad="38100" dist="38100" dir="2700000" algn="tl">
                    <a:srgbClr val="FFFFFF"/>
                  </a:outerShdw>
                </a:effectLst>
                <a:latin typeface="Century Gothic" panose="020B0502020202020204" pitchFamily="34" charset="0"/>
              </a:endParaRPr>
            </a:p>
          </p:txBody>
        </p:sp>
        <p:sp>
          <p:nvSpPr>
            <p:cNvPr id="73" name="Rectangle 998"/>
            <p:cNvSpPr>
              <a:spLocks noChangeArrowheads="1"/>
            </p:cNvSpPr>
            <p:nvPr/>
          </p:nvSpPr>
          <p:spPr bwMode="auto">
            <a:xfrm>
              <a:off x="4428149" y="5802769"/>
              <a:ext cx="1035774" cy="40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algn="ctr" eaLnBrk="1" hangingPunct="1">
                <a:spcBef>
                  <a:spcPct val="0"/>
                </a:spcBef>
                <a:buClrTx/>
                <a:buSzTx/>
                <a:buFontTx/>
                <a:buNone/>
              </a:pPr>
              <a:r>
                <a:rPr lang="en-US" altLang="en-US" sz="1200" b="1" dirty="0">
                  <a:solidFill>
                    <a:srgbClr val="FFFF00"/>
                  </a:solidFill>
                  <a:latin typeface="Century Gothic" panose="020B0502020202020204" pitchFamily="34" charset="0"/>
                  <a:ea typeface="ＭＳ Ｐゴシック" pitchFamily="34" charset="-128"/>
                </a:rPr>
                <a:t>FORCE </a:t>
              </a:r>
            </a:p>
            <a:p>
              <a:pPr algn="ctr" eaLnBrk="1" hangingPunct="1">
                <a:spcBef>
                  <a:spcPct val="0"/>
                </a:spcBef>
                <a:buClrTx/>
                <a:buSzTx/>
                <a:buFontTx/>
                <a:buNone/>
              </a:pPr>
              <a:r>
                <a:rPr lang="en-US" altLang="en-US" sz="1200" b="1" dirty="0">
                  <a:solidFill>
                    <a:srgbClr val="FFFF00"/>
                  </a:solidFill>
                  <a:latin typeface="Century Gothic" panose="020B0502020202020204" pitchFamily="34" charset="0"/>
                  <a:ea typeface="ＭＳ Ｐゴシック" pitchFamily="34" charset="-128"/>
                </a:rPr>
                <a:t>COMMANDER</a:t>
              </a:r>
            </a:p>
          </p:txBody>
        </p:sp>
      </p:grpSp>
      <p:grpSp>
        <p:nvGrpSpPr>
          <p:cNvPr id="74" name="Group 73"/>
          <p:cNvGrpSpPr/>
          <p:nvPr/>
        </p:nvGrpSpPr>
        <p:grpSpPr>
          <a:xfrm>
            <a:off x="950273" y="5584776"/>
            <a:ext cx="1725108" cy="591691"/>
            <a:chOff x="1068530" y="5711825"/>
            <a:chExt cx="1733550" cy="644525"/>
          </a:xfrm>
        </p:grpSpPr>
        <p:sp>
          <p:nvSpPr>
            <p:cNvPr id="75" name="Rectangle 995"/>
            <p:cNvSpPr>
              <a:spLocks noChangeArrowheads="1"/>
            </p:cNvSpPr>
            <p:nvPr/>
          </p:nvSpPr>
          <p:spPr bwMode="auto">
            <a:xfrm>
              <a:off x="1068530" y="5711825"/>
              <a:ext cx="1733550" cy="644525"/>
            </a:xfrm>
            <a:prstGeom prst="rect">
              <a:avLst/>
            </a:prstGeom>
            <a:solidFill>
              <a:srgbClr val="2A459A"/>
            </a:solidFill>
            <a:ln w="9525">
              <a:solidFill>
                <a:schemeClr val="bg1"/>
              </a:solidFill>
              <a:miter lim="800000"/>
              <a:headEnd/>
              <a:tailEnd/>
            </a:ln>
          </p:spPr>
          <p:txBody>
            <a:bodyPr/>
            <a:lstStyle/>
            <a:p>
              <a:pPr algn="ctr" eaLnBrk="0" hangingPunct="0">
                <a:spcBef>
                  <a:spcPct val="20000"/>
                </a:spcBef>
                <a:buFont typeface="Wingdings" pitchFamily="2" charset="2"/>
                <a:buNone/>
                <a:defRPr/>
              </a:pPr>
              <a:endParaRPr lang="fr-FR" sz="1100" b="0">
                <a:solidFill>
                  <a:schemeClr val="bg1"/>
                </a:solidFill>
                <a:effectLst>
                  <a:outerShdw blurRad="38100" dist="38100" dir="2700000" algn="tl">
                    <a:srgbClr val="FFFFFF"/>
                  </a:outerShdw>
                </a:effectLst>
                <a:latin typeface="Century Gothic" panose="020B0502020202020204" pitchFamily="34" charset="0"/>
              </a:endParaRPr>
            </a:p>
          </p:txBody>
        </p:sp>
        <p:sp>
          <p:nvSpPr>
            <p:cNvPr id="76" name="Rectangle 998"/>
            <p:cNvSpPr>
              <a:spLocks noChangeArrowheads="1"/>
            </p:cNvSpPr>
            <p:nvPr/>
          </p:nvSpPr>
          <p:spPr bwMode="auto">
            <a:xfrm>
              <a:off x="1339292" y="5818644"/>
              <a:ext cx="1192027" cy="40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algn="ctr" eaLnBrk="1" hangingPunct="1">
                <a:spcBef>
                  <a:spcPct val="0"/>
                </a:spcBef>
                <a:buClrTx/>
                <a:buSzTx/>
                <a:buFontTx/>
                <a:buNone/>
              </a:pPr>
              <a:r>
                <a:rPr lang="en-US" altLang="en-US" sz="1200" b="1" dirty="0">
                  <a:solidFill>
                    <a:schemeClr val="bg1"/>
                  </a:solidFill>
                  <a:latin typeface="Century Gothic" panose="020B0502020202020204" pitchFamily="34" charset="0"/>
                  <a:ea typeface="ＭＳ Ｐゴシック" pitchFamily="34" charset="-128"/>
                </a:rPr>
                <a:t>POLICE</a:t>
              </a:r>
            </a:p>
            <a:p>
              <a:pPr algn="ctr" eaLnBrk="1" hangingPunct="1">
                <a:spcBef>
                  <a:spcPct val="0"/>
                </a:spcBef>
                <a:buClrTx/>
                <a:buSzTx/>
                <a:buFontTx/>
                <a:buNone/>
              </a:pPr>
              <a:r>
                <a:rPr lang="en-US" altLang="en-US" sz="1200" b="1" dirty="0">
                  <a:solidFill>
                    <a:schemeClr val="bg1"/>
                  </a:solidFill>
                  <a:latin typeface="Century Gothic" panose="020B0502020202020204" pitchFamily="34" charset="0"/>
                  <a:ea typeface="ＭＳ Ｐゴシック" pitchFamily="34" charset="-128"/>
                </a:rPr>
                <a:t>COMMISSIONER</a:t>
              </a:r>
            </a:p>
          </p:txBody>
        </p:sp>
      </p:grpSp>
      <p:grpSp>
        <p:nvGrpSpPr>
          <p:cNvPr id="77" name="Group 76"/>
          <p:cNvGrpSpPr/>
          <p:nvPr/>
        </p:nvGrpSpPr>
        <p:grpSpPr>
          <a:xfrm>
            <a:off x="4249078" y="1835701"/>
            <a:ext cx="3781558" cy="1349707"/>
            <a:chOff x="4356888" y="1628839"/>
            <a:chExt cx="3800063" cy="1470228"/>
          </a:xfrm>
        </p:grpSpPr>
        <p:sp>
          <p:nvSpPr>
            <p:cNvPr id="78" name="Rectangle 1013"/>
            <p:cNvSpPr>
              <a:spLocks noChangeArrowheads="1"/>
            </p:cNvSpPr>
            <p:nvPr/>
          </p:nvSpPr>
          <p:spPr bwMode="auto">
            <a:xfrm>
              <a:off x="7664032" y="2697681"/>
              <a:ext cx="492919" cy="18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eaLnBrk="1" hangingPunct="1">
                <a:spcBef>
                  <a:spcPct val="0"/>
                </a:spcBef>
                <a:buClrTx/>
                <a:buSzTx/>
                <a:buFontTx/>
                <a:buNone/>
              </a:pPr>
              <a:r>
                <a:rPr lang="en-US" altLang="en-US" sz="1100" b="1" dirty="0">
                  <a:solidFill>
                    <a:srgbClr val="C00000"/>
                  </a:solidFill>
                  <a:latin typeface="Century Gothic" panose="020B0502020202020204" pitchFamily="34" charset="0"/>
                  <a:ea typeface="ＭＳ Ｐゴシック" pitchFamily="34" charset="-128"/>
                </a:rPr>
                <a:t>ADVISE</a:t>
              </a:r>
              <a:endParaRPr lang="en-US" altLang="en-US" sz="1600" b="1" dirty="0">
                <a:solidFill>
                  <a:srgbClr val="C00000"/>
                </a:solidFill>
                <a:latin typeface="Century Gothic" panose="020B0502020202020204" pitchFamily="34" charset="0"/>
                <a:ea typeface="ＭＳ Ｐゴシック" pitchFamily="34" charset="-128"/>
              </a:endParaRPr>
            </a:p>
          </p:txBody>
        </p:sp>
        <p:grpSp>
          <p:nvGrpSpPr>
            <p:cNvPr id="79" name="Group 78"/>
            <p:cNvGrpSpPr/>
            <p:nvPr/>
          </p:nvGrpSpPr>
          <p:grpSpPr>
            <a:xfrm>
              <a:off x="4356888" y="1628839"/>
              <a:ext cx="3207550" cy="1470228"/>
              <a:chOff x="4356888" y="1628839"/>
              <a:chExt cx="3207550" cy="1470228"/>
            </a:xfrm>
          </p:grpSpPr>
          <p:grpSp>
            <p:nvGrpSpPr>
              <p:cNvPr id="80" name="Group 79"/>
              <p:cNvGrpSpPr/>
              <p:nvPr/>
            </p:nvGrpSpPr>
            <p:grpSpPr>
              <a:xfrm>
                <a:off x="4356888" y="2921597"/>
                <a:ext cx="3197201" cy="177470"/>
                <a:chOff x="4356888" y="2889323"/>
                <a:chExt cx="3197201" cy="177470"/>
              </a:xfrm>
            </p:grpSpPr>
            <p:cxnSp>
              <p:nvCxnSpPr>
                <p:cNvPr id="84" name="Straight Connector 83"/>
                <p:cNvCxnSpPr/>
                <p:nvPr/>
              </p:nvCxnSpPr>
              <p:spPr>
                <a:xfrm flipV="1">
                  <a:off x="7554089" y="2889323"/>
                  <a:ext cx="0" cy="138888"/>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cxnSpLocks/>
                </p:cNvCxnSpPr>
                <p:nvPr/>
              </p:nvCxnSpPr>
              <p:spPr>
                <a:xfrm flipH="1">
                  <a:off x="4356888" y="3066793"/>
                  <a:ext cx="3197201" cy="0"/>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a:cxnSpLocks/>
              </p:cNvCxnSpPr>
              <p:nvPr/>
            </p:nvCxnSpPr>
            <p:spPr>
              <a:xfrm flipV="1">
                <a:off x="7554089" y="1628839"/>
                <a:ext cx="0" cy="143164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4567327" y="2423113"/>
                <a:ext cx="2997111" cy="0"/>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4567326" y="1628839"/>
                <a:ext cx="2997111" cy="0"/>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grpSp>
        <p:nvGrpSpPr>
          <p:cNvPr id="86" name="Group 85"/>
          <p:cNvGrpSpPr/>
          <p:nvPr/>
        </p:nvGrpSpPr>
        <p:grpSpPr>
          <a:xfrm>
            <a:off x="6504231" y="3376177"/>
            <a:ext cx="1727174" cy="581015"/>
            <a:chOff x="6621322" y="3237955"/>
            <a:chExt cx="1735626" cy="632896"/>
          </a:xfrm>
        </p:grpSpPr>
        <p:pic>
          <p:nvPicPr>
            <p:cNvPr id="87" name="Picture 1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322" y="3237955"/>
              <a:ext cx="1735626" cy="632896"/>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88" name="Rectangle 1021"/>
            <p:cNvSpPr>
              <a:spLocks noChangeArrowheads="1"/>
            </p:cNvSpPr>
            <p:nvPr/>
          </p:nvSpPr>
          <p:spPr bwMode="auto">
            <a:xfrm>
              <a:off x="6896753" y="3277404"/>
              <a:ext cx="1259682" cy="5174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eaLnBrk="1" hangingPunct="1">
                <a:lnSpc>
                  <a:spcPct val="150000"/>
                </a:lnSpc>
                <a:spcBef>
                  <a:spcPct val="0"/>
                </a:spcBef>
                <a:buClrTx/>
                <a:buSzTx/>
                <a:buFontTx/>
                <a:buNone/>
              </a:pPr>
              <a:r>
                <a:rPr lang="en-US" altLang="en-US" sz="1100" dirty="0">
                  <a:solidFill>
                    <a:srgbClr val="FFFF00"/>
                  </a:solidFill>
                  <a:latin typeface="Century Gothic" panose="020B0502020202020204" pitchFamily="34" charset="0"/>
                  <a:ea typeface="ＭＳ Ｐゴシック" pitchFamily="34" charset="-128"/>
                </a:rPr>
                <a:t> </a:t>
              </a:r>
              <a:r>
                <a:rPr lang="en-US" altLang="en-US" sz="1100" b="1" dirty="0">
                  <a:solidFill>
                    <a:schemeClr val="bg1"/>
                  </a:solidFill>
                  <a:latin typeface="Century Gothic" panose="020B0502020202020204" pitchFamily="34" charset="0"/>
                  <a:ea typeface="ＭＳ Ｐゴシック" pitchFamily="34" charset="-128"/>
                </a:rPr>
                <a:t>MILITARY ADVISER</a:t>
              </a:r>
            </a:p>
            <a:p>
              <a:pPr algn="ctr" eaLnBrk="1" hangingPunct="1">
                <a:lnSpc>
                  <a:spcPct val="150000"/>
                </a:lnSpc>
                <a:spcBef>
                  <a:spcPct val="0"/>
                </a:spcBef>
                <a:buClrTx/>
                <a:buSzTx/>
                <a:buFontTx/>
                <a:buNone/>
              </a:pPr>
              <a:r>
                <a:rPr lang="en-US" altLang="en-US" sz="1100" b="1" dirty="0">
                  <a:solidFill>
                    <a:schemeClr val="bg1"/>
                  </a:solidFill>
                  <a:latin typeface="Century Gothic" panose="020B0502020202020204" pitchFamily="34" charset="0"/>
                  <a:ea typeface="ＭＳ Ｐゴシック" pitchFamily="34" charset="-128"/>
                </a:rPr>
                <a:t>POLICE ADVISER</a:t>
              </a:r>
            </a:p>
          </p:txBody>
        </p:sp>
      </p:grpSp>
      <p:grpSp>
        <p:nvGrpSpPr>
          <p:cNvPr id="89" name="Group 88"/>
          <p:cNvGrpSpPr/>
          <p:nvPr/>
        </p:nvGrpSpPr>
        <p:grpSpPr>
          <a:xfrm>
            <a:off x="3933355" y="1464585"/>
            <a:ext cx="2413336" cy="3484190"/>
            <a:chOff x="4046424" y="1217579"/>
            <a:chExt cx="2425145" cy="3795308"/>
          </a:xfrm>
        </p:grpSpPr>
        <p:grpSp>
          <p:nvGrpSpPr>
            <p:cNvPr id="90" name="Group 89"/>
            <p:cNvGrpSpPr/>
            <p:nvPr/>
          </p:nvGrpSpPr>
          <p:grpSpPr>
            <a:xfrm>
              <a:off x="4654534" y="1217579"/>
              <a:ext cx="1817035" cy="3795308"/>
              <a:chOff x="4654534" y="1217579"/>
              <a:chExt cx="1817035" cy="3795308"/>
            </a:xfrm>
          </p:grpSpPr>
          <p:sp>
            <p:nvSpPr>
              <p:cNvPr id="92" name="Rectangle 1012"/>
              <p:cNvSpPr>
                <a:spLocks noChangeArrowheads="1"/>
              </p:cNvSpPr>
              <p:nvPr/>
            </p:nvSpPr>
            <p:spPr bwMode="auto">
              <a:xfrm>
                <a:off x="4779125" y="1959491"/>
                <a:ext cx="863414" cy="18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eaLnBrk="1" hangingPunct="1">
                  <a:spcBef>
                    <a:spcPct val="0"/>
                  </a:spcBef>
                  <a:buClrTx/>
                  <a:buSzTx/>
                  <a:buFontTx/>
                  <a:buNone/>
                </a:pPr>
                <a:r>
                  <a:rPr lang="en-US" altLang="en-US" sz="1100" b="1" dirty="0">
                    <a:solidFill>
                      <a:srgbClr val="00201F"/>
                    </a:solidFill>
                    <a:latin typeface="Century Gothic" panose="020B0502020202020204" pitchFamily="34" charset="0"/>
                    <a:ea typeface="ＭＳ Ｐゴシック" pitchFamily="34" charset="-128"/>
                  </a:rPr>
                  <a:t>IMPLEMENTS </a:t>
                </a:r>
                <a:endParaRPr lang="en-US" altLang="en-US" sz="1600" b="1" dirty="0">
                  <a:solidFill>
                    <a:srgbClr val="00201F"/>
                  </a:solidFill>
                  <a:latin typeface="Century Gothic" panose="020B0502020202020204" pitchFamily="34" charset="0"/>
                  <a:ea typeface="ＭＳ Ｐゴシック" pitchFamily="34" charset="-128"/>
                </a:endParaRPr>
              </a:p>
            </p:txBody>
          </p:sp>
          <p:sp>
            <p:nvSpPr>
              <p:cNvPr id="93" name="Rectangle 1013"/>
              <p:cNvSpPr>
                <a:spLocks noChangeArrowheads="1"/>
              </p:cNvSpPr>
              <p:nvPr/>
            </p:nvSpPr>
            <p:spPr bwMode="auto">
              <a:xfrm>
                <a:off x="4779125" y="2689948"/>
                <a:ext cx="1549635" cy="18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eaLnBrk="1" hangingPunct="1">
                  <a:spcBef>
                    <a:spcPct val="0"/>
                  </a:spcBef>
                  <a:buClrTx/>
                  <a:buSzTx/>
                  <a:buFontTx/>
                  <a:buNone/>
                </a:pPr>
                <a:r>
                  <a:rPr lang="en-US" altLang="en-US" sz="1100" b="1" dirty="0">
                    <a:solidFill>
                      <a:srgbClr val="00201F"/>
                    </a:solidFill>
                    <a:latin typeface="Century Gothic" panose="020B0502020202020204" pitchFamily="34" charset="0"/>
                    <a:ea typeface="ＭＳ Ｐゴシック" pitchFamily="34" charset="-128"/>
                  </a:rPr>
                  <a:t>DELEGATED AUTHORITY</a:t>
                </a:r>
                <a:endParaRPr lang="en-US" altLang="en-US" sz="1600" b="1" dirty="0">
                  <a:solidFill>
                    <a:srgbClr val="00201F"/>
                  </a:solidFill>
                  <a:latin typeface="Century Gothic" panose="020B0502020202020204" pitchFamily="34" charset="0"/>
                  <a:ea typeface="ＭＳ Ｐゴシック" pitchFamily="34" charset="-128"/>
                </a:endParaRPr>
              </a:p>
            </p:txBody>
          </p:sp>
          <p:sp>
            <p:nvSpPr>
              <p:cNvPr id="94" name="Rectangle 1014"/>
              <p:cNvSpPr>
                <a:spLocks noChangeArrowheads="1"/>
              </p:cNvSpPr>
              <p:nvPr/>
            </p:nvSpPr>
            <p:spPr bwMode="auto">
              <a:xfrm>
                <a:off x="4654534" y="4828495"/>
                <a:ext cx="1817035" cy="18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eaLnBrk="1" hangingPunct="1">
                  <a:spcBef>
                    <a:spcPct val="0"/>
                  </a:spcBef>
                  <a:buClrTx/>
                  <a:buSzTx/>
                  <a:buFontTx/>
                  <a:buNone/>
                </a:pPr>
                <a:r>
                  <a:rPr lang="en-US" altLang="en-US" sz="1100" b="1" dirty="0">
                    <a:solidFill>
                      <a:srgbClr val="00201F"/>
                    </a:solidFill>
                    <a:latin typeface="Century Gothic" panose="020B0502020202020204" pitchFamily="34" charset="0"/>
                    <a:ea typeface="ＭＳ Ｐゴシック" pitchFamily="34" charset="-128"/>
                  </a:rPr>
                  <a:t>UN AUTHORITY IN THE FIELD</a:t>
                </a:r>
                <a:endParaRPr lang="en-US" altLang="en-US" sz="1600" b="1" dirty="0">
                  <a:solidFill>
                    <a:srgbClr val="00201F"/>
                  </a:solidFill>
                  <a:latin typeface="Century Gothic" panose="020B0502020202020204" pitchFamily="34" charset="0"/>
                  <a:ea typeface="ＭＳ Ｐゴシック" pitchFamily="34" charset="-128"/>
                </a:endParaRPr>
              </a:p>
            </p:txBody>
          </p:sp>
          <p:sp>
            <p:nvSpPr>
              <p:cNvPr id="95" name="Rectangle 1015"/>
              <p:cNvSpPr>
                <a:spLocks noChangeArrowheads="1"/>
              </p:cNvSpPr>
              <p:nvPr/>
            </p:nvSpPr>
            <p:spPr bwMode="auto">
              <a:xfrm>
                <a:off x="4780809" y="1217579"/>
                <a:ext cx="573461" cy="18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eaLnBrk="1" hangingPunct="1">
                  <a:spcBef>
                    <a:spcPct val="0"/>
                  </a:spcBef>
                  <a:buClrTx/>
                  <a:buSzTx/>
                  <a:buFontTx/>
                  <a:buNone/>
                </a:pPr>
                <a:r>
                  <a:rPr lang="en-US" altLang="en-US" sz="1100" b="1" dirty="0">
                    <a:solidFill>
                      <a:srgbClr val="00201F"/>
                    </a:solidFill>
                    <a:latin typeface="Century Gothic" panose="020B0502020202020204" pitchFamily="34" charset="0"/>
                    <a:ea typeface="ＭＳ Ｐゴシック" pitchFamily="34" charset="-128"/>
                  </a:rPr>
                  <a:t>DECIDES</a:t>
                </a:r>
                <a:endParaRPr lang="en-US" altLang="en-US" sz="1600" b="1" dirty="0">
                  <a:solidFill>
                    <a:srgbClr val="00201F"/>
                  </a:solidFill>
                  <a:latin typeface="Century Gothic" panose="020B0502020202020204" pitchFamily="34" charset="0"/>
                  <a:ea typeface="ＭＳ Ｐゴシック" pitchFamily="34" charset="-128"/>
                </a:endParaRPr>
              </a:p>
            </p:txBody>
          </p:sp>
          <p:sp>
            <p:nvSpPr>
              <p:cNvPr id="96" name="Rectangle 1013"/>
              <p:cNvSpPr>
                <a:spLocks noChangeArrowheads="1"/>
              </p:cNvSpPr>
              <p:nvPr/>
            </p:nvSpPr>
            <p:spPr bwMode="auto">
              <a:xfrm>
                <a:off x="5083533" y="3507534"/>
                <a:ext cx="989060" cy="18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eaLnBrk="1" hangingPunct="1">
                  <a:spcBef>
                    <a:spcPct val="0"/>
                  </a:spcBef>
                  <a:buClrTx/>
                  <a:buSzTx/>
                  <a:buFontTx/>
                  <a:buNone/>
                </a:pPr>
                <a:r>
                  <a:rPr lang="en-US" altLang="en-US" sz="1100" b="1" dirty="0">
                    <a:solidFill>
                      <a:srgbClr val="00201F"/>
                    </a:solidFill>
                    <a:latin typeface="Century Gothic" panose="020B0502020202020204" pitchFamily="34" charset="0"/>
                    <a:ea typeface="ＭＳ Ｐゴシック" pitchFamily="34" charset="-128"/>
                  </a:rPr>
                  <a:t>COORDINATES</a:t>
                </a:r>
                <a:endParaRPr lang="en-US" altLang="en-US" sz="1600" b="1" dirty="0">
                  <a:solidFill>
                    <a:srgbClr val="00201F"/>
                  </a:solidFill>
                  <a:latin typeface="Century Gothic" panose="020B0502020202020204" pitchFamily="34" charset="0"/>
                  <a:ea typeface="ＭＳ Ｐゴシック" pitchFamily="34" charset="-128"/>
                </a:endParaRPr>
              </a:p>
            </p:txBody>
          </p:sp>
        </p:grpSp>
        <p:sp>
          <p:nvSpPr>
            <p:cNvPr id="91" name="Down Arrow 90"/>
            <p:cNvSpPr/>
            <p:nvPr/>
          </p:nvSpPr>
          <p:spPr>
            <a:xfrm>
              <a:off x="4046424" y="3235470"/>
              <a:ext cx="272230" cy="1252848"/>
            </a:xfrm>
            <a:prstGeom prst="downArrow">
              <a:avLst>
                <a:gd name="adj1" fmla="val 14286"/>
                <a:gd name="adj2" fmla="val 67857"/>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sp>
        <p:nvSpPr>
          <p:cNvPr id="97" name="TextBox 96"/>
          <p:cNvSpPr txBox="1"/>
          <p:nvPr/>
        </p:nvSpPr>
        <p:spPr>
          <a:xfrm>
            <a:off x="3494346" y="3524972"/>
            <a:ext cx="1148921" cy="461665"/>
          </a:xfrm>
          <a:prstGeom prst="rect">
            <a:avLst/>
          </a:prstGeom>
          <a:solidFill>
            <a:srgbClr val="DCE6F2"/>
          </a:solidFill>
          <a:ln>
            <a:no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1200" dirty="0">
                <a:latin typeface="Century Gothic" panose="020B0502020202020204" pitchFamily="34" charset="0"/>
              </a:rPr>
              <a:t>Office of Operations</a:t>
            </a:r>
          </a:p>
        </p:txBody>
      </p:sp>
      <p:sp>
        <p:nvSpPr>
          <p:cNvPr id="98" name="TextBox 97"/>
          <p:cNvSpPr txBox="1"/>
          <p:nvPr/>
        </p:nvSpPr>
        <p:spPr>
          <a:xfrm>
            <a:off x="7554971" y="5914581"/>
            <a:ext cx="1245176" cy="276999"/>
          </a:xfrm>
          <a:prstGeom prst="rect">
            <a:avLst/>
          </a:prstGeom>
          <a:noFill/>
        </p:spPr>
        <p:txBody>
          <a:bodyPr wrap="square" rtlCol="0">
            <a:spAutoFit/>
          </a:bodyPr>
          <a:lstStyle/>
          <a:p>
            <a:r>
              <a:rPr lang="en-US" sz="1200" b="1" dirty="0">
                <a:solidFill>
                  <a:srgbClr val="00201F"/>
                </a:solidFill>
                <a:latin typeface="Century Gothic" panose="020B0502020202020204" pitchFamily="34" charset="0"/>
              </a:rPr>
              <a:t>TACTICAL</a:t>
            </a:r>
          </a:p>
        </p:txBody>
      </p:sp>
      <p:sp>
        <p:nvSpPr>
          <p:cNvPr id="2" name="Title 1">
            <a:extLst>
              <a:ext uri="{FF2B5EF4-FFF2-40B4-BE49-F238E27FC236}">
                <a16:creationId xmlns:a16="http://schemas.microsoft.com/office/drawing/2014/main" id="{99E8735A-A9FD-4AEA-93E4-53D9EBFEE922}"/>
              </a:ext>
            </a:extLst>
          </p:cNvPr>
          <p:cNvSpPr>
            <a:spLocks noGrp="1"/>
          </p:cNvSpPr>
          <p:nvPr>
            <p:ph type="title"/>
          </p:nvPr>
        </p:nvSpPr>
        <p:spPr>
          <a:xfrm>
            <a:off x="457200" y="533400"/>
            <a:ext cx="8229600" cy="679278"/>
          </a:xfrm>
        </p:spPr>
        <p:txBody>
          <a:bodyPr/>
          <a:lstStyle/>
          <a:p>
            <a:pPr algn="l"/>
            <a:r>
              <a:rPr lang="en-US" dirty="0"/>
              <a:t>Chain of Command</a:t>
            </a:r>
          </a:p>
        </p:txBody>
      </p:sp>
      <p:sp>
        <p:nvSpPr>
          <p:cNvPr id="6" name="Slide Number Placeholder 5">
            <a:extLst>
              <a:ext uri="{FF2B5EF4-FFF2-40B4-BE49-F238E27FC236}">
                <a16:creationId xmlns:a16="http://schemas.microsoft.com/office/drawing/2014/main" id="{22EEB9E4-9CC9-488C-86AC-509FD8FDEAC3}"/>
              </a:ext>
            </a:extLst>
          </p:cNvPr>
          <p:cNvSpPr>
            <a:spLocks noGrp="1"/>
          </p:cNvSpPr>
          <p:nvPr>
            <p:ph type="sldNum" sz="quarter" idx="12"/>
          </p:nvPr>
        </p:nvSpPr>
        <p:spPr/>
        <p:txBody>
          <a:bodyPr/>
          <a:lstStyle/>
          <a:p>
            <a:fld id="{97261161-F363-4909-B3BA-F2D719A844EB}" type="slidenum">
              <a:rPr lang="en-US" smtClean="0"/>
              <a:t>8</a:t>
            </a:fld>
            <a:endParaRPr lang="en-US" dirty="0"/>
          </a:p>
        </p:txBody>
      </p:sp>
      <p:grpSp>
        <p:nvGrpSpPr>
          <p:cNvPr id="45" name="Group 44"/>
          <p:cNvGrpSpPr/>
          <p:nvPr/>
        </p:nvGrpSpPr>
        <p:grpSpPr>
          <a:xfrm>
            <a:off x="2306562" y="1405886"/>
            <a:ext cx="2055322" cy="594605"/>
            <a:chOff x="243682" y="3165496"/>
            <a:chExt cx="2032000" cy="630237"/>
          </a:xfrm>
          <a:solidFill>
            <a:schemeClr val="accent1">
              <a:lumMod val="75000"/>
            </a:schemeClr>
          </a:solidFill>
        </p:grpSpPr>
        <p:sp>
          <p:nvSpPr>
            <p:cNvPr id="46" name="Rectangle 973"/>
            <p:cNvSpPr>
              <a:spLocks noChangeArrowheads="1"/>
            </p:cNvSpPr>
            <p:nvPr/>
          </p:nvSpPr>
          <p:spPr bwMode="auto">
            <a:xfrm>
              <a:off x="243682" y="3165496"/>
              <a:ext cx="2032000" cy="630237"/>
            </a:xfrm>
            <a:prstGeom prst="rect">
              <a:avLst/>
            </a:prstGeom>
            <a:grpFill/>
            <a:ln w="9525">
              <a:noFill/>
              <a:miter lim="800000"/>
              <a:headEnd/>
              <a:tailEnd/>
            </a:ln>
            <a:effectLst>
              <a:outerShdw blurRad="50800" dist="38100" dir="2700000" algn="tl" rotWithShape="0">
                <a:prstClr val="black">
                  <a:alpha val="40000"/>
                </a:prstClr>
              </a:outerShdw>
            </a:effectLst>
          </p:spPr>
          <p:txBody>
            <a:bodyPr/>
            <a:lstStyle/>
            <a:p>
              <a:pPr algn="ctr" eaLnBrk="0" hangingPunct="0">
                <a:spcBef>
                  <a:spcPct val="20000"/>
                </a:spcBef>
                <a:buFont typeface="Wingdings" pitchFamily="2" charset="2"/>
                <a:buNone/>
                <a:defRPr/>
              </a:pPr>
              <a:endParaRPr lang="fr-FR" sz="1100" b="0">
                <a:solidFill>
                  <a:srgbClr val="000000"/>
                </a:solidFill>
                <a:effectLst>
                  <a:outerShdw blurRad="38100" dist="38100" dir="2700000" algn="tl">
                    <a:srgbClr val="FFFFFF"/>
                  </a:outerShdw>
                </a:effectLst>
                <a:latin typeface="Century Gothic" panose="020B0502020202020204" pitchFamily="34" charset="0"/>
              </a:endParaRPr>
            </a:p>
          </p:txBody>
        </p:sp>
        <p:sp>
          <p:nvSpPr>
            <p:cNvPr id="47" name="Rectangle 976"/>
            <p:cNvSpPr>
              <a:spLocks noChangeArrowheads="1"/>
            </p:cNvSpPr>
            <p:nvPr/>
          </p:nvSpPr>
          <p:spPr bwMode="auto">
            <a:xfrm>
              <a:off x="563951" y="3382748"/>
              <a:ext cx="1391467" cy="1957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algn="ctr" eaLnBrk="1" hangingPunct="1">
                <a:spcBef>
                  <a:spcPct val="0"/>
                </a:spcBef>
                <a:buClrTx/>
                <a:buSzTx/>
                <a:buFontTx/>
                <a:buNone/>
              </a:pPr>
              <a:r>
                <a:rPr lang="en-US" altLang="en-US" sz="1200" b="1" dirty="0">
                  <a:solidFill>
                    <a:schemeClr val="bg1"/>
                  </a:solidFill>
                  <a:latin typeface="Century Gothic" panose="020B0502020202020204" pitchFamily="34" charset="0"/>
                  <a:ea typeface="ＭＳ Ｐゴシック" pitchFamily="34" charset="-128"/>
                </a:rPr>
                <a:t>SECURITY COUNCIL</a:t>
              </a:r>
            </a:p>
          </p:txBody>
        </p:sp>
      </p:grpSp>
      <p:grpSp>
        <p:nvGrpSpPr>
          <p:cNvPr id="48" name="Group 47"/>
          <p:cNvGrpSpPr/>
          <p:nvPr/>
        </p:nvGrpSpPr>
        <p:grpSpPr>
          <a:xfrm>
            <a:off x="2300189" y="2131216"/>
            <a:ext cx="2055322" cy="594605"/>
            <a:chOff x="243682" y="3165496"/>
            <a:chExt cx="2032000" cy="630237"/>
          </a:xfrm>
          <a:solidFill>
            <a:schemeClr val="tx2">
              <a:lumMod val="60000"/>
              <a:lumOff val="40000"/>
            </a:schemeClr>
          </a:solidFill>
        </p:grpSpPr>
        <p:sp>
          <p:nvSpPr>
            <p:cNvPr id="49" name="Rectangle 973"/>
            <p:cNvSpPr>
              <a:spLocks noChangeArrowheads="1"/>
            </p:cNvSpPr>
            <p:nvPr/>
          </p:nvSpPr>
          <p:spPr bwMode="auto">
            <a:xfrm>
              <a:off x="243682" y="3165496"/>
              <a:ext cx="2032000" cy="630237"/>
            </a:xfrm>
            <a:prstGeom prst="rect">
              <a:avLst/>
            </a:prstGeom>
            <a:grpFill/>
            <a:ln w="9525">
              <a:noFill/>
              <a:miter lim="800000"/>
              <a:headEnd/>
              <a:tailEnd/>
            </a:ln>
            <a:effectLst>
              <a:outerShdw blurRad="50800" dist="38100" dir="2700000" algn="tl" rotWithShape="0">
                <a:prstClr val="black">
                  <a:alpha val="40000"/>
                </a:prstClr>
              </a:outerShdw>
            </a:effectLst>
          </p:spPr>
          <p:txBody>
            <a:bodyPr/>
            <a:lstStyle/>
            <a:p>
              <a:pPr algn="ctr" eaLnBrk="0" hangingPunct="0">
                <a:spcBef>
                  <a:spcPct val="20000"/>
                </a:spcBef>
                <a:buFont typeface="Wingdings" pitchFamily="2" charset="2"/>
                <a:buNone/>
                <a:defRPr/>
              </a:pPr>
              <a:endParaRPr lang="fr-FR" sz="1100" b="0">
                <a:solidFill>
                  <a:srgbClr val="000000"/>
                </a:solidFill>
                <a:effectLst>
                  <a:outerShdw blurRad="38100" dist="38100" dir="2700000" algn="tl">
                    <a:srgbClr val="FFFFFF"/>
                  </a:outerShdw>
                </a:effectLst>
                <a:latin typeface="Century Gothic" panose="020B0502020202020204" pitchFamily="34" charset="0"/>
              </a:endParaRPr>
            </a:p>
          </p:txBody>
        </p:sp>
        <p:sp>
          <p:nvSpPr>
            <p:cNvPr id="50" name="Rectangle 976"/>
            <p:cNvSpPr>
              <a:spLocks noChangeArrowheads="1"/>
            </p:cNvSpPr>
            <p:nvPr/>
          </p:nvSpPr>
          <p:spPr bwMode="auto">
            <a:xfrm>
              <a:off x="555238" y="3390904"/>
              <a:ext cx="1408900" cy="179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algn="ctr" eaLnBrk="1" hangingPunct="1">
                <a:spcBef>
                  <a:spcPct val="0"/>
                </a:spcBef>
                <a:buClrTx/>
                <a:buSzTx/>
                <a:buFontTx/>
                <a:buNone/>
              </a:pPr>
              <a:r>
                <a:rPr lang="en-US" altLang="en-US" sz="1100" b="1" dirty="0">
                  <a:solidFill>
                    <a:schemeClr val="bg1"/>
                  </a:solidFill>
                  <a:latin typeface="Century Gothic" panose="020B0502020202020204" pitchFamily="34" charset="0"/>
                  <a:ea typeface="ＭＳ Ｐゴシック" pitchFamily="34" charset="-128"/>
                </a:rPr>
                <a:t>SECRETARY-GENERAL</a:t>
              </a:r>
              <a:endParaRPr lang="en-US" altLang="en-US" sz="1200" b="1" dirty="0">
                <a:solidFill>
                  <a:schemeClr val="bg1"/>
                </a:solidFill>
                <a:latin typeface="Century Gothic" panose="020B0502020202020204" pitchFamily="34" charset="0"/>
                <a:ea typeface="ＭＳ Ｐゴシック" pitchFamily="34" charset="-128"/>
              </a:endParaRPr>
            </a:p>
          </p:txBody>
        </p:sp>
      </p:grpSp>
      <p:grpSp>
        <p:nvGrpSpPr>
          <p:cNvPr id="51" name="Group 50"/>
          <p:cNvGrpSpPr/>
          <p:nvPr/>
        </p:nvGrpSpPr>
        <p:grpSpPr>
          <a:xfrm>
            <a:off x="2450197" y="2881366"/>
            <a:ext cx="1754062" cy="469509"/>
            <a:chOff x="243682" y="3255393"/>
            <a:chExt cx="2032000" cy="630237"/>
          </a:xfrm>
          <a:solidFill>
            <a:schemeClr val="tx2">
              <a:lumMod val="60000"/>
              <a:lumOff val="40000"/>
            </a:schemeClr>
          </a:solidFill>
        </p:grpSpPr>
        <p:sp>
          <p:nvSpPr>
            <p:cNvPr id="52" name="Rectangle 973"/>
            <p:cNvSpPr>
              <a:spLocks noChangeArrowheads="1"/>
            </p:cNvSpPr>
            <p:nvPr/>
          </p:nvSpPr>
          <p:spPr bwMode="auto">
            <a:xfrm>
              <a:off x="243682" y="3255393"/>
              <a:ext cx="2032000" cy="630237"/>
            </a:xfrm>
            <a:prstGeom prst="rect">
              <a:avLst/>
            </a:prstGeom>
            <a:grpFill/>
            <a:ln w="9525">
              <a:noFill/>
              <a:miter lim="800000"/>
              <a:headEnd/>
              <a:tailEnd/>
            </a:ln>
            <a:effectLst>
              <a:outerShdw blurRad="50800" dist="38100" dir="2700000" algn="tl" rotWithShape="0">
                <a:prstClr val="black">
                  <a:alpha val="40000"/>
                </a:prstClr>
              </a:outerShdw>
            </a:effectLst>
          </p:spPr>
          <p:txBody>
            <a:bodyPr/>
            <a:lstStyle/>
            <a:p>
              <a:pPr algn="ctr" eaLnBrk="0" hangingPunct="0">
                <a:spcBef>
                  <a:spcPct val="20000"/>
                </a:spcBef>
                <a:buFont typeface="Wingdings" pitchFamily="2" charset="2"/>
                <a:buNone/>
                <a:defRPr/>
              </a:pPr>
              <a:endParaRPr lang="fr-FR" sz="1100" b="0">
                <a:solidFill>
                  <a:srgbClr val="000000"/>
                </a:solidFill>
                <a:effectLst>
                  <a:outerShdw blurRad="38100" dist="38100" dir="2700000" algn="tl">
                    <a:srgbClr val="FFFFFF"/>
                  </a:outerShdw>
                </a:effectLst>
                <a:latin typeface="Century Gothic" panose="020B0502020202020204" pitchFamily="34" charset="0"/>
              </a:endParaRPr>
            </a:p>
          </p:txBody>
        </p:sp>
        <p:sp>
          <p:nvSpPr>
            <p:cNvPr id="53" name="Rectangle 976"/>
            <p:cNvSpPr>
              <a:spLocks noChangeArrowheads="1"/>
            </p:cNvSpPr>
            <p:nvPr/>
          </p:nvSpPr>
          <p:spPr bwMode="auto">
            <a:xfrm>
              <a:off x="901285" y="3463707"/>
              <a:ext cx="716804" cy="2272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chemeClr val="tx1"/>
                </a:buClr>
                <a:defRPr sz="2400">
                  <a:solidFill>
                    <a:srgbClr val="FFFFFF"/>
                  </a:solidFill>
                  <a:latin typeface="Arial" charset="0"/>
                </a:defRPr>
              </a:lvl1pPr>
              <a:lvl2pPr marL="742950" indent="-285750" eaLnBrk="0" hangingPunct="0">
                <a:spcBef>
                  <a:spcPct val="20000"/>
                </a:spcBef>
                <a:buClr>
                  <a:schemeClr val="tx1"/>
                </a:buClr>
                <a:buChar char="•"/>
                <a:defRPr sz="2400">
                  <a:solidFill>
                    <a:schemeClr val="bg1"/>
                  </a:solidFill>
                  <a:effectDag name="">
                    <a:cont type="tree" name="">
                      <a:effect ref="fillLine"/>
                      <a:outerShdw dist="38100" dir="13500000" algn="br">
                        <a:srgbClr val="7FB2E5"/>
                      </a:outerShdw>
                    </a:cont>
                    <a:cont type="tree" name="">
                      <a:effect ref="fillLine"/>
                      <a:outerShdw dist="38100" dir="2700000" algn="tl">
                        <a:srgbClr val="1E3D5B"/>
                      </a:outerShdw>
                    </a:cont>
                    <a:effect ref="fillLine"/>
                  </a:effectDag>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lr>
                  <a:schemeClr val="tx2"/>
                </a:buClr>
                <a:buChar char="–"/>
                <a:defRPr sz="2000">
                  <a:solidFill>
                    <a:schemeClr val="bg2"/>
                  </a:solidFill>
                  <a:latin typeface="Arial" charset="0"/>
                </a:defRPr>
              </a:lvl5pPr>
              <a:lvl6pPr marL="2514600" indent="-228600" eaLnBrk="0" fontAlgn="base" hangingPunct="0">
                <a:spcBef>
                  <a:spcPct val="20000"/>
                </a:spcBef>
                <a:spcAft>
                  <a:spcPct val="0"/>
                </a:spcAft>
                <a:buClr>
                  <a:schemeClr val="tx2"/>
                </a:buClr>
                <a:buSzPct val="100000"/>
                <a:buChar char="–"/>
                <a:defRPr sz="2000">
                  <a:solidFill>
                    <a:schemeClr val="bg2"/>
                  </a:solidFill>
                  <a:latin typeface="Arial" charset="0"/>
                </a:defRPr>
              </a:lvl6pPr>
              <a:lvl7pPr marL="2971800" indent="-228600" eaLnBrk="0" fontAlgn="base" hangingPunct="0">
                <a:spcBef>
                  <a:spcPct val="20000"/>
                </a:spcBef>
                <a:spcAft>
                  <a:spcPct val="0"/>
                </a:spcAft>
                <a:buClr>
                  <a:schemeClr val="tx2"/>
                </a:buClr>
                <a:buSzPct val="100000"/>
                <a:buChar char="–"/>
                <a:defRPr sz="2000">
                  <a:solidFill>
                    <a:schemeClr val="bg2"/>
                  </a:solidFill>
                  <a:latin typeface="Arial" charset="0"/>
                </a:defRPr>
              </a:lvl7pPr>
              <a:lvl8pPr marL="3429000" indent="-228600" eaLnBrk="0" fontAlgn="base" hangingPunct="0">
                <a:spcBef>
                  <a:spcPct val="20000"/>
                </a:spcBef>
                <a:spcAft>
                  <a:spcPct val="0"/>
                </a:spcAft>
                <a:buClr>
                  <a:schemeClr val="tx2"/>
                </a:buClr>
                <a:buSzPct val="100000"/>
                <a:buChar char="–"/>
                <a:defRPr sz="2000">
                  <a:solidFill>
                    <a:schemeClr val="bg2"/>
                  </a:solidFill>
                  <a:latin typeface="Arial" charset="0"/>
                </a:defRPr>
              </a:lvl8pPr>
              <a:lvl9pPr marL="3886200" indent="-228600" eaLnBrk="0" fontAlgn="base" hangingPunct="0">
                <a:spcBef>
                  <a:spcPct val="20000"/>
                </a:spcBef>
                <a:spcAft>
                  <a:spcPct val="0"/>
                </a:spcAft>
                <a:buClr>
                  <a:schemeClr val="tx2"/>
                </a:buClr>
                <a:buSzPct val="100000"/>
                <a:buChar char="–"/>
                <a:defRPr sz="2000">
                  <a:solidFill>
                    <a:schemeClr val="bg2"/>
                  </a:solidFill>
                  <a:latin typeface="Arial" charset="0"/>
                </a:defRPr>
              </a:lvl9pPr>
            </a:lstStyle>
            <a:p>
              <a:pPr algn="ctr" eaLnBrk="1" hangingPunct="1">
                <a:spcBef>
                  <a:spcPct val="0"/>
                </a:spcBef>
                <a:buClrTx/>
                <a:buSzTx/>
                <a:buFontTx/>
                <a:buNone/>
              </a:pPr>
              <a:r>
                <a:rPr lang="en-US" altLang="en-US" sz="1100" b="1" dirty="0">
                  <a:solidFill>
                    <a:schemeClr val="bg1"/>
                  </a:solidFill>
                  <a:latin typeface="Century Gothic" panose="020B0502020202020204" pitchFamily="34" charset="0"/>
                  <a:ea typeface="ＭＳ Ｐゴシック" pitchFamily="34" charset="-128"/>
                </a:rPr>
                <a:t>USG DPO</a:t>
              </a:r>
              <a:endParaRPr lang="en-US" altLang="en-US" sz="1200" b="1" dirty="0">
                <a:solidFill>
                  <a:schemeClr val="bg1"/>
                </a:solidFill>
                <a:latin typeface="Century Gothic" panose="020B0502020202020204" pitchFamily="34" charset="0"/>
                <a:ea typeface="ＭＳ Ｐゴシック" pitchFamily="34" charset="-128"/>
              </a:endParaRPr>
            </a:p>
          </p:txBody>
        </p:sp>
      </p:grpSp>
    </p:spTree>
    <p:extLst>
      <p:ext uri="{BB962C8B-B14F-4D97-AF65-F5344CB8AC3E}">
        <p14:creationId xmlns:p14="http://schemas.microsoft.com/office/powerpoint/2010/main" val="1303485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56f3f7a-cc20-4157-bc78-ddc9769d8db6">
      <UserInfo>
        <DisplayName>Yue Xin</DisplayName>
        <AccountId>34</AccountId>
        <AccountType/>
      </UserInfo>
      <UserInfo>
        <DisplayName>Jaime Cuenca</DisplayName>
        <AccountId>35</AccountId>
        <AccountType/>
      </UserInfo>
      <UserInfo>
        <DisplayName>Katharina Waczek</DisplayName>
        <AccountId>12</AccountId>
        <AccountType/>
      </UserInfo>
      <UserInfo>
        <DisplayName>Stefan Schwarz</DisplayName>
        <AccountId>9</AccountId>
        <AccountType/>
      </UserInfo>
    </SharedWithUsers>
    <_Flow_SignoffStatus xmlns="ffaef953-2cda-4d9d-b070-85228d2d3b5f" xsi:nil="true"/>
    <_x0023_ xmlns="ffaef953-2cda-4d9d-b070-85228d2d3b5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2591365DD56D4D8750E674CD62EF32" ma:contentTypeVersion="15" ma:contentTypeDescription="Create a new document." ma:contentTypeScope="" ma:versionID="b705d44036b8c209ba60c04a3e72a81a">
  <xsd:schema xmlns:xsd="http://www.w3.org/2001/XMLSchema" xmlns:xs="http://www.w3.org/2001/XMLSchema" xmlns:p="http://schemas.microsoft.com/office/2006/metadata/properties" xmlns:ns2="ffaef953-2cda-4d9d-b070-85228d2d3b5f" xmlns:ns3="756f3f7a-cc20-4157-bc78-ddc9769d8db6" targetNamespace="http://schemas.microsoft.com/office/2006/metadata/properties" ma:root="true" ma:fieldsID="4834ab69a471149cc6084602625b200b" ns2:_="" ns3:_="">
    <xsd:import namespace="ffaef953-2cda-4d9d-b070-85228d2d3b5f"/>
    <xsd:import namespace="756f3f7a-cc20-4157-bc78-ddc9769d8db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x0023_"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ef953-2cda-4d9d-b070-85228d2d3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0023_" ma:index="12" nillable="true" ma:displayName="#" ma:format="Dropdown" ma:internalName="_x0023_" ma:percentage="FALSE">
      <xsd:simpleType>
        <xsd:restriction base="dms:Number"/>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6f3f7a-cc20-4157-bc78-ddc9769d8d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3CE0D4-818B-4ACC-A606-C45A4FC2B206}">
  <ds:schemaRefs>
    <ds:schemaRef ds:uri="http://purl.org/dc/dcmitype/"/>
    <ds:schemaRef ds:uri="http://schemas.microsoft.com/office/infopath/2007/PartnerControls"/>
    <ds:schemaRef ds:uri="http://purl.org/dc/elements/1.1/"/>
    <ds:schemaRef ds:uri="ffaef953-2cda-4d9d-b070-85228d2d3b5f"/>
    <ds:schemaRef ds:uri="http://schemas.microsoft.com/office/2006/documentManagement/types"/>
    <ds:schemaRef ds:uri="http://www.w3.org/XML/1998/namespace"/>
    <ds:schemaRef ds:uri="http://schemas.openxmlformats.org/package/2006/metadata/core-properties"/>
    <ds:schemaRef ds:uri="756f3f7a-cc20-4157-bc78-ddc9769d8db6"/>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5A7277D-601F-4D1C-BA0B-060D44DEAE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aef953-2cda-4d9d-b070-85228d2d3b5f"/>
    <ds:schemaRef ds:uri="756f3f7a-cc20-4157-bc78-ddc9769d8d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A17F5E-B723-42A9-966F-C686494841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6716</TotalTime>
  <Words>905</Words>
  <Application>Microsoft Macintosh PowerPoint</Application>
  <PresentationFormat>On-screen Show (4:3)</PresentationFormat>
  <Paragraphs>209</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Times New Roman</vt:lpstr>
      <vt:lpstr>Wingdings</vt:lpstr>
      <vt:lpstr>Office Theme</vt:lpstr>
      <vt:lpstr>PowerPoint Presentation</vt:lpstr>
      <vt:lpstr>Aim</vt:lpstr>
      <vt:lpstr>Relevance</vt:lpstr>
      <vt:lpstr>Learning Objectives</vt:lpstr>
      <vt:lpstr>Lesson Overview </vt:lpstr>
      <vt:lpstr>Strategic Guidance Framework  for International Policing</vt:lpstr>
      <vt:lpstr>Learning Activity 2.1</vt:lpstr>
      <vt:lpstr>PowerPoint Presentation</vt:lpstr>
      <vt:lpstr>Chain of Command</vt:lpstr>
      <vt:lpstr>Chain Of Command – Police</vt:lpstr>
      <vt:lpstr>Strategic Leadership</vt:lpstr>
      <vt:lpstr>Operational Leadership</vt:lpstr>
      <vt:lpstr>Tactical Leadership</vt:lpstr>
      <vt:lpstr>UN Police/Military Cooperation</vt:lpstr>
      <vt:lpstr>Learning Activity 2.2</vt:lpstr>
      <vt:lpstr>Accountability and Oversight</vt:lpstr>
      <vt:lpstr>Accountability and Oversight</vt:lpstr>
      <vt:lpstr>Summary of Key Messages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Katharina Waczek</dc:creator>
  <cp:lastModifiedBy>Katharina Waczek</cp:lastModifiedBy>
  <cp:revision>109</cp:revision>
  <dcterms:created xsi:type="dcterms:W3CDTF">2021-01-14T18:48:35Z</dcterms:created>
  <dcterms:modified xsi:type="dcterms:W3CDTF">2022-01-18T18:42:19Z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0x010100E52591365DD56D4D8750E674CD62EF32</vt:lpwstr>
  </property>
</Properties>
</file>